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4193" r:id="rId2"/>
  </p:sldMasterIdLst>
  <p:notesMasterIdLst>
    <p:notesMasterId r:id="rId10"/>
  </p:notesMasterIdLst>
  <p:handoutMasterIdLst>
    <p:handoutMasterId r:id="rId11"/>
  </p:handoutMasterIdLst>
  <p:sldIdLst>
    <p:sldId id="1768" r:id="rId3"/>
    <p:sldId id="1791" r:id="rId4"/>
    <p:sldId id="1792" r:id="rId5"/>
    <p:sldId id="1793" r:id="rId6"/>
    <p:sldId id="1796" r:id="rId7"/>
    <p:sldId id="1794" r:id="rId8"/>
    <p:sldId id="1795" r:id="rId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AADE"/>
    <a:srgbClr val="38579A"/>
    <a:srgbClr val="E99BEB"/>
    <a:srgbClr val="515C63"/>
    <a:srgbClr val="3F4C55"/>
    <a:srgbClr val="31AFB5"/>
    <a:srgbClr val="72B359"/>
    <a:srgbClr val="223638"/>
    <a:srgbClr val="9DC75A"/>
    <a:srgbClr val="FFD2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434" autoAdjust="0"/>
  </p:normalViewPr>
  <p:slideViewPr>
    <p:cSldViewPr>
      <p:cViewPr varScale="1">
        <p:scale>
          <a:sx n="150" d="100"/>
          <a:sy n="150" d="100"/>
        </p:scale>
        <p:origin x="336" y="12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0CDCF-B072-4CC6-B2A3-B1C4F4AE3FFA}" type="datetimeFigureOut">
              <a:rPr lang="en-US" smtClean="0"/>
              <a:pPr/>
              <a:t>12/17/2020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A0187-CA69-4ACB-9811-75164F281DE0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81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sv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3E9E0-D922-418E-8BFA-E41C87CB1E68}" type="datetimeFigureOut">
              <a:rPr lang="en-US" smtClean="0"/>
              <a:pPr/>
              <a:t>12/17/2020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7D2F9E-D167-4ED3-83EC-AE46EA34BEC3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72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256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24" hasCustomPrompt="1"/>
          </p:nvPr>
        </p:nvSpPr>
        <p:spPr>
          <a:xfrm>
            <a:off x="0" y="1154353"/>
            <a:ext cx="9144000" cy="3627197"/>
          </a:xfrm>
          <a:custGeom>
            <a:avLst/>
            <a:gdLst>
              <a:gd name="connsiteX0" fmla="*/ 0 w 9144000"/>
              <a:gd name="connsiteY0" fmla="*/ 0 h 3627197"/>
              <a:gd name="connsiteX1" fmla="*/ 9144000 w 9144000"/>
              <a:gd name="connsiteY1" fmla="*/ 0 h 3627197"/>
              <a:gd name="connsiteX2" fmla="*/ 9144000 w 9144000"/>
              <a:gd name="connsiteY2" fmla="*/ 3627197 h 3627197"/>
              <a:gd name="connsiteX3" fmla="*/ 0 w 9144000"/>
              <a:gd name="connsiteY3" fmla="*/ 3627197 h 3627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3627197">
                <a:moveTo>
                  <a:pt x="0" y="0"/>
                </a:moveTo>
                <a:lnTo>
                  <a:pt x="9144000" y="0"/>
                </a:lnTo>
                <a:lnTo>
                  <a:pt x="9144000" y="3627197"/>
                </a:lnTo>
                <a:lnTo>
                  <a:pt x="0" y="362719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25" hasCustomPrompt="1"/>
          </p:nvPr>
        </p:nvSpPr>
        <p:spPr>
          <a:xfrm>
            <a:off x="472562" y="2239317"/>
            <a:ext cx="2128188" cy="3495211"/>
          </a:xfrm>
          <a:custGeom>
            <a:avLst/>
            <a:gdLst>
              <a:gd name="connsiteX0" fmla="*/ 2128188 w 2128188"/>
              <a:gd name="connsiteY0" fmla="*/ 0 h 3495211"/>
              <a:gd name="connsiteX1" fmla="*/ 2128188 w 2128188"/>
              <a:gd name="connsiteY1" fmla="*/ 3495211 h 3495211"/>
              <a:gd name="connsiteX2" fmla="*/ 0 w 2128188"/>
              <a:gd name="connsiteY2" fmla="*/ 3495211 h 3495211"/>
              <a:gd name="connsiteX3" fmla="*/ 0 w 2128188"/>
              <a:gd name="connsiteY3" fmla="*/ 3413 h 3495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188" h="3495211">
                <a:moveTo>
                  <a:pt x="2128188" y="0"/>
                </a:moveTo>
                <a:lnTo>
                  <a:pt x="2128188" y="3495211"/>
                </a:lnTo>
                <a:lnTo>
                  <a:pt x="0" y="3495211"/>
                </a:lnTo>
                <a:lnTo>
                  <a:pt x="0" y="341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114574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1677284 w 1677284"/>
              <a:gd name="connsiteY0" fmla="*/ 0 h 2754674"/>
              <a:gd name="connsiteX1" fmla="*/ 1677284 w 1677284"/>
              <a:gd name="connsiteY1" fmla="*/ 2754674 h 2754674"/>
              <a:gd name="connsiteX2" fmla="*/ 0 w 1677284"/>
              <a:gd name="connsiteY2" fmla="*/ 2754674 h 2754674"/>
              <a:gd name="connsiteX3" fmla="*/ 0 w 1677284"/>
              <a:gd name="connsiteY3" fmla="*/ 2690 h 2754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7284" h="2754674">
                <a:moveTo>
                  <a:pt x="1677284" y="0"/>
                </a:moveTo>
                <a:lnTo>
                  <a:pt x="1677284" y="2754674"/>
                </a:lnTo>
                <a:lnTo>
                  <a:pt x="0" y="2754674"/>
                </a:lnTo>
                <a:lnTo>
                  <a:pt x="0" y="269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wrap="square" lIns="0" tIns="0" rIns="0" bIns="640080" anchor="b">
            <a:noAutofit/>
          </a:bodyPr>
          <a:lstStyle>
            <a:lvl1pPr algn="ctr" rtl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2" hasCustomPrompt="1"/>
          </p:nvPr>
        </p:nvSpPr>
        <p:spPr>
          <a:xfrm>
            <a:off x="704341" y="1319285"/>
            <a:ext cx="2701216" cy="4451968"/>
          </a:xfrm>
          <a:custGeom>
            <a:avLst/>
            <a:gdLst>
              <a:gd name="connsiteX0" fmla="*/ 0 w 4242892"/>
              <a:gd name="connsiteY0" fmla="*/ 0 h 2635114"/>
              <a:gd name="connsiteX1" fmla="*/ 4242892 w 4242892"/>
              <a:gd name="connsiteY1" fmla="*/ 0 h 2635114"/>
              <a:gd name="connsiteX2" fmla="*/ 4242892 w 4242892"/>
              <a:gd name="connsiteY2" fmla="*/ 2635114 h 2635114"/>
              <a:gd name="connsiteX3" fmla="*/ 0 w 4242892"/>
              <a:gd name="connsiteY3" fmla="*/ 2635114 h 2635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2892" h="2635114">
                <a:moveTo>
                  <a:pt x="0" y="0"/>
                </a:moveTo>
                <a:lnTo>
                  <a:pt x="4242892" y="0"/>
                </a:lnTo>
                <a:lnTo>
                  <a:pt x="4242892" y="2635114"/>
                </a:lnTo>
                <a:lnTo>
                  <a:pt x="0" y="2635114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wrap="square" lIns="0" tIns="91440" rIns="0" bIns="548640" anchor="b">
            <a:noAutofit/>
          </a:bodyPr>
          <a:lstStyle>
            <a:lvl1pPr algn="ctr" rtl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60002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05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07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05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688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lIns="0" tIns="91440" rIns="0" bIns="1463040" anchor="b"/>
          <a:lstStyle>
            <a:lvl1pPr algn="ctr" rtl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9666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lIns="0" tIns="91440" rIns="0" bIns="1463040" anchor="b"/>
          <a:lstStyle>
            <a:lvl1pPr algn="ctr" rtl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311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127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381124"/>
            <a:ext cx="9144000" cy="210502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0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50890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034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4" hasCustomPrompt="1"/>
          </p:nvPr>
        </p:nvSpPr>
        <p:spPr>
          <a:xfrm>
            <a:off x="3756576" y="1627018"/>
            <a:ext cx="1632158" cy="2680562"/>
          </a:xfrm>
          <a:custGeom>
            <a:avLst/>
            <a:gdLst>
              <a:gd name="connsiteX0" fmla="*/ 1632158 w 1632158"/>
              <a:gd name="connsiteY0" fmla="*/ 0 h 2680562"/>
              <a:gd name="connsiteX1" fmla="*/ 1632158 w 1632158"/>
              <a:gd name="connsiteY1" fmla="*/ 2680562 h 2680562"/>
              <a:gd name="connsiteX2" fmla="*/ 0 w 1632158"/>
              <a:gd name="connsiteY2" fmla="*/ 2680562 h 2680562"/>
              <a:gd name="connsiteX3" fmla="*/ 0 w 1632158"/>
              <a:gd name="connsiteY3" fmla="*/ 2618 h 268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2158" h="2680562">
                <a:moveTo>
                  <a:pt x="1632158" y="0"/>
                </a:moveTo>
                <a:lnTo>
                  <a:pt x="1632158" y="2680562"/>
                </a:lnTo>
                <a:lnTo>
                  <a:pt x="0" y="2680562"/>
                </a:lnTo>
                <a:lnTo>
                  <a:pt x="0" y="26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192861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0" name="Picture Placeholder 39"/>
          <p:cNvSpPr>
            <a:spLocks noGrp="1"/>
          </p:cNvSpPr>
          <p:nvPr>
            <p:ph type="pic" sz="quarter" idx="24" hasCustomPrompt="1"/>
          </p:nvPr>
        </p:nvSpPr>
        <p:spPr>
          <a:xfrm>
            <a:off x="2506655" y="1773841"/>
            <a:ext cx="1455556" cy="2390520"/>
          </a:xfrm>
          <a:custGeom>
            <a:avLst/>
            <a:gdLst>
              <a:gd name="connsiteX0" fmla="*/ 1455556 w 1455556"/>
              <a:gd name="connsiteY0" fmla="*/ 0 h 2390520"/>
              <a:gd name="connsiteX1" fmla="*/ 1455556 w 1455556"/>
              <a:gd name="connsiteY1" fmla="*/ 2390520 h 2390520"/>
              <a:gd name="connsiteX2" fmla="*/ 0 w 1455556"/>
              <a:gd name="connsiteY2" fmla="*/ 2390520 h 2390520"/>
              <a:gd name="connsiteX3" fmla="*/ 0 w 1455556"/>
              <a:gd name="connsiteY3" fmla="*/ 2334 h 239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556" h="2390520">
                <a:moveTo>
                  <a:pt x="1455556" y="0"/>
                </a:moveTo>
                <a:lnTo>
                  <a:pt x="1455556" y="2390520"/>
                </a:lnTo>
                <a:lnTo>
                  <a:pt x="0" y="2390520"/>
                </a:lnTo>
                <a:lnTo>
                  <a:pt x="0" y="233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1" name="Picture Placeholder 40"/>
          <p:cNvSpPr>
            <a:spLocks noGrp="1"/>
          </p:cNvSpPr>
          <p:nvPr>
            <p:ph type="pic" sz="quarter" idx="25" hasCustomPrompt="1"/>
          </p:nvPr>
        </p:nvSpPr>
        <p:spPr>
          <a:xfrm>
            <a:off x="5182957" y="1773841"/>
            <a:ext cx="1455556" cy="2390520"/>
          </a:xfrm>
          <a:custGeom>
            <a:avLst/>
            <a:gdLst>
              <a:gd name="connsiteX0" fmla="*/ 1455556 w 1455556"/>
              <a:gd name="connsiteY0" fmla="*/ 0 h 2390520"/>
              <a:gd name="connsiteX1" fmla="*/ 1455556 w 1455556"/>
              <a:gd name="connsiteY1" fmla="*/ 2390520 h 2390520"/>
              <a:gd name="connsiteX2" fmla="*/ 0 w 1455556"/>
              <a:gd name="connsiteY2" fmla="*/ 2390520 h 2390520"/>
              <a:gd name="connsiteX3" fmla="*/ 0 w 1455556"/>
              <a:gd name="connsiteY3" fmla="*/ 2334 h 239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556" h="2390520">
                <a:moveTo>
                  <a:pt x="1455556" y="0"/>
                </a:moveTo>
                <a:lnTo>
                  <a:pt x="1455556" y="2390520"/>
                </a:lnTo>
                <a:lnTo>
                  <a:pt x="0" y="2390520"/>
                </a:lnTo>
                <a:lnTo>
                  <a:pt x="0" y="233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8201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24" hasCustomPrompt="1"/>
          </p:nvPr>
        </p:nvSpPr>
        <p:spPr>
          <a:xfrm>
            <a:off x="0" y="1809750"/>
            <a:ext cx="3147522" cy="2287066"/>
          </a:xfrm>
          <a:custGeom>
            <a:avLst/>
            <a:gdLst>
              <a:gd name="connsiteX0" fmla="*/ 0 w 3147522"/>
              <a:gd name="connsiteY0" fmla="*/ 0 h 2287066"/>
              <a:gd name="connsiteX1" fmla="*/ 3147522 w 3147522"/>
              <a:gd name="connsiteY1" fmla="*/ 0 h 2287066"/>
              <a:gd name="connsiteX2" fmla="*/ 3147522 w 3147522"/>
              <a:gd name="connsiteY2" fmla="*/ 2287066 h 2287066"/>
              <a:gd name="connsiteX3" fmla="*/ 0 w 3147522"/>
              <a:gd name="connsiteY3" fmla="*/ 2287066 h 228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7522" h="2287066">
                <a:moveTo>
                  <a:pt x="0" y="0"/>
                </a:moveTo>
                <a:lnTo>
                  <a:pt x="3147522" y="0"/>
                </a:lnTo>
                <a:lnTo>
                  <a:pt x="3147522" y="2287066"/>
                </a:lnTo>
                <a:lnTo>
                  <a:pt x="0" y="22870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25" hasCustomPrompt="1"/>
          </p:nvPr>
        </p:nvSpPr>
        <p:spPr>
          <a:xfrm>
            <a:off x="3147522" y="1809750"/>
            <a:ext cx="1392564" cy="2287066"/>
          </a:xfrm>
          <a:custGeom>
            <a:avLst/>
            <a:gdLst>
              <a:gd name="connsiteX0" fmla="*/ 1392564 w 1392564"/>
              <a:gd name="connsiteY0" fmla="*/ 0 h 2287066"/>
              <a:gd name="connsiteX1" fmla="*/ 1392564 w 1392564"/>
              <a:gd name="connsiteY1" fmla="*/ 2287066 h 2287066"/>
              <a:gd name="connsiteX2" fmla="*/ 0 w 1392564"/>
              <a:gd name="connsiteY2" fmla="*/ 2287066 h 2287066"/>
              <a:gd name="connsiteX3" fmla="*/ 0 w 1392564"/>
              <a:gd name="connsiteY3" fmla="*/ 2233 h 228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2564" h="2287066">
                <a:moveTo>
                  <a:pt x="1392564" y="0"/>
                </a:moveTo>
                <a:lnTo>
                  <a:pt x="1392564" y="2287066"/>
                </a:lnTo>
                <a:lnTo>
                  <a:pt x="0" y="2287066"/>
                </a:lnTo>
                <a:lnTo>
                  <a:pt x="0" y="223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152861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nhaltsplatzhalter 4"/>
          <p:cNvSpPr txBox="1">
            <a:spLocks/>
          </p:cNvSpPr>
          <p:nvPr userDrawn="1"/>
        </p:nvSpPr>
        <p:spPr>
          <a:xfrm>
            <a:off x="571500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0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Copyright (C)</a:t>
            </a:r>
            <a:r>
              <a:rPr lang="en-US" sz="1000" kern="1200" baseline="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</a:t>
            </a:r>
            <a:r>
              <a:rPr lang="en-US" sz="10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SlideSalad.com All rights reserved.</a:t>
            </a:r>
          </a:p>
        </p:txBody>
      </p:sp>
      <p:sp>
        <p:nvSpPr>
          <p:cNvPr id="15" name="Inhaltsplatzhalter 4"/>
          <p:cNvSpPr txBox="1">
            <a:spLocks/>
          </p:cNvSpPr>
          <p:nvPr userDrawn="1"/>
        </p:nvSpPr>
        <p:spPr>
          <a:xfrm>
            <a:off x="40005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0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Free SlideSalad</a:t>
            </a:r>
            <a:r>
              <a:rPr lang="en-US" sz="1000" kern="1200" baseline="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PowerPoint Template</a:t>
            </a:r>
            <a:endParaRPr lang="en-US" sz="1000" kern="1200" dirty="0">
              <a:solidFill>
                <a:schemeClr val="bg1">
                  <a:lumMod val="75000"/>
                </a:schemeClr>
              </a:solidFill>
              <a:effectLst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4786192"/>
            <a:ext cx="9144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99" y="4871920"/>
            <a:ext cx="1066802" cy="1859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59" r:id="rId2"/>
    <p:sldLayoutId id="2147484230" r:id="rId3"/>
    <p:sldLayoutId id="2147484190" r:id="rId4"/>
    <p:sldLayoutId id="2147484205" r:id="rId5"/>
    <p:sldLayoutId id="2147483975" r:id="rId6"/>
    <p:sldLayoutId id="2147484256" r:id="rId7"/>
    <p:sldLayoutId id="2147484257" r:id="rId8"/>
    <p:sldLayoutId id="2147484259" r:id="rId9"/>
    <p:sldLayoutId id="2147484260" r:id="rId10"/>
    <p:sldLayoutId id="2147484262" r:id="rId11"/>
    <p:sldLayoutId id="2147484263" r:id="rId12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72B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nhaltsplatzhalter 4"/>
          <p:cNvSpPr txBox="1">
            <a:spLocks/>
          </p:cNvSpPr>
          <p:nvPr userDrawn="1"/>
        </p:nvSpPr>
        <p:spPr>
          <a:xfrm>
            <a:off x="571500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000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Copyright (C)</a:t>
            </a:r>
            <a:r>
              <a:rPr lang="en-US" sz="1000" kern="1200" baseline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</a:t>
            </a:r>
            <a:r>
              <a:rPr lang="en-US" sz="1000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SlideSalad.com All rights reserved.</a:t>
            </a:r>
          </a:p>
        </p:txBody>
      </p:sp>
      <p:sp>
        <p:nvSpPr>
          <p:cNvPr id="8" name="Inhaltsplatzhalter 4"/>
          <p:cNvSpPr txBox="1">
            <a:spLocks/>
          </p:cNvSpPr>
          <p:nvPr userDrawn="1"/>
        </p:nvSpPr>
        <p:spPr>
          <a:xfrm>
            <a:off x="40005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000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Free SlideSalad</a:t>
            </a:r>
            <a:r>
              <a:rPr lang="en-US" sz="1000" kern="1200" baseline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PowerPoint Template</a:t>
            </a:r>
            <a:endParaRPr lang="en-US" sz="1000" kern="1200" dirty="0">
              <a:solidFill>
                <a:schemeClr val="bg1"/>
              </a:solidFill>
              <a:effectLst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4786192"/>
            <a:ext cx="9144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99" y="4871920"/>
            <a:ext cx="1066802" cy="18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4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 bwMode="auto">
          <a:xfrm>
            <a:off x="0" y="0"/>
            <a:ext cx="9144000" cy="5138738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26" name="Footer Text"/>
          <p:cNvSpPr txBox="1"/>
          <p:nvPr/>
        </p:nvSpPr>
        <p:spPr>
          <a:xfrm>
            <a:off x="2224391" y="2606897"/>
            <a:ext cx="4695217" cy="800219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91440" rIns="91440" bIns="91440" rtlCol="0">
            <a:spAutoFit/>
          </a:bodyPr>
          <a:lstStyle/>
          <a:p>
            <a:pPr algn="ctr"/>
            <a:r>
              <a:rPr lang="en-US" sz="4000" dirty="0" err="1">
                <a:solidFill>
                  <a:schemeClr val="accent1"/>
                </a:solidFill>
              </a:rPr>
              <a:t>eventee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27" name="Footer Text"/>
          <p:cNvSpPr txBox="1"/>
          <p:nvPr/>
        </p:nvSpPr>
        <p:spPr>
          <a:xfrm>
            <a:off x="2762252" y="3567583"/>
            <a:ext cx="3657598" cy="430887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91440" rIns="91440" bIns="91440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Five Engineers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5C5EDD3-068C-44B0-820B-1BDDFA87F2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51" t="21158" r="22744" b="44235"/>
          <a:stretch/>
        </p:blipFill>
        <p:spPr>
          <a:xfrm>
            <a:off x="3105150" y="566018"/>
            <a:ext cx="2933700" cy="196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75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4" name="Rectangle 23"/>
          <p:cNvSpPr/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02530" y="579368"/>
            <a:ext cx="2902670" cy="5840001"/>
            <a:chOff x="3505200" y="431800"/>
            <a:chExt cx="2127250" cy="4279900"/>
          </a:xfrm>
          <a:effectLst>
            <a:reflection blurRad="6350" stA="9000" endPos="35000" dir="5400000" sy="-100000" algn="bl" rotWithShape="0"/>
          </a:effectLst>
        </p:grpSpPr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9"/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10"/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23"/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5"/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/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9" name="Inhaltsplatzhalter 4"/>
          <p:cNvSpPr txBox="1">
            <a:spLocks/>
          </p:cNvSpPr>
          <p:nvPr/>
        </p:nvSpPr>
        <p:spPr>
          <a:xfrm>
            <a:off x="4038600" y="2038350"/>
            <a:ext cx="4724400" cy="12741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i="1" dirty="0"/>
              <a:t>“To provide conference attendees with an automatic, personalized schedule to reduce time spent preparing for the conference.”</a:t>
            </a:r>
            <a:endParaRPr lang="en-US" sz="36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Marcador de Posição da Imagem 3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DBFCC272-59C8-4DA5-91CE-FD21F6C0B53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8" b="4118"/>
          <a:stretch>
            <a:fillRect/>
          </a:stretch>
        </p:blipFill>
        <p:spPr/>
      </p:pic>
      <p:sp>
        <p:nvSpPr>
          <p:cNvPr id="22" name="Title 2">
            <a:extLst>
              <a:ext uri="{FF2B5EF4-FFF2-40B4-BE49-F238E27FC236}">
                <a16:creationId xmlns:a16="http://schemas.microsoft.com/office/drawing/2014/main" id="{DA3C3644-4034-44D4-84B7-42159822FFE1}"/>
              </a:ext>
            </a:extLst>
          </p:cNvPr>
          <p:cNvSpPr txBox="1">
            <a:spLocks/>
          </p:cNvSpPr>
          <p:nvPr/>
        </p:nvSpPr>
        <p:spPr>
          <a:xfrm>
            <a:off x="4925096" y="594312"/>
            <a:ext cx="3837904" cy="49538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Product Vision</a:t>
            </a:r>
          </a:p>
        </p:txBody>
      </p:sp>
    </p:spTree>
    <p:extLst>
      <p:ext uri="{BB962C8B-B14F-4D97-AF65-F5344CB8AC3E}">
        <p14:creationId xmlns:p14="http://schemas.microsoft.com/office/powerpoint/2010/main" val="210319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 bldLvl="5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4" name="Rectangle 23"/>
          <p:cNvSpPr/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990600" y="1657350"/>
            <a:ext cx="7162800" cy="2548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Have you ever been to a conference only to find yourself running from one workshop to another and having to leave in the middle of the most interesting part just so you could see a little bit of another one? Or even failed to enter a workshop because the session was full? Then, </a:t>
            </a:r>
            <a:r>
              <a:rPr lang="en-US" i="1" dirty="0" err="1"/>
              <a:t>eventee</a:t>
            </a:r>
            <a:r>
              <a:rPr lang="en-US" dirty="0"/>
              <a:t> is the app for you. List your favorite workshops and it will give you a schedule without having to deal with partial sessions or full rooms.</a:t>
            </a:r>
            <a:endParaRPr lang="en-US" sz="36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2">
            <a:extLst>
              <a:ext uri="{FF2B5EF4-FFF2-40B4-BE49-F238E27FC236}">
                <a16:creationId xmlns:a16="http://schemas.microsoft.com/office/drawing/2014/main" id="{DA3C3644-4034-44D4-84B7-42159822FFE1}"/>
              </a:ext>
            </a:extLst>
          </p:cNvPr>
          <p:cNvSpPr txBox="1">
            <a:spLocks/>
          </p:cNvSpPr>
          <p:nvPr/>
        </p:nvSpPr>
        <p:spPr>
          <a:xfrm>
            <a:off x="1866900" y="514350"/>
            <a:ext cx="5410200" cy="49538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Why </a:t>
            </a:r>
            <a:r>
              <a:rPr lang="en-US" dirty="0" err="1">
                <a:solidFill>
                  <a:schemeClr val="bg1"/>
                </a:solidFill>
              </a:rPr>
              <a:t>eventee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32261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 bldLvl="5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9840" y="4657361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-9840" y="717"/>
            <a:ext cx="9163680" cy="514278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75" name="Group 74"/>
          <p:cNvGrpSpPr/>
          <p:nvPr/>
        </p:nvGrpSpPr>
        <p:grpSpPr>
          <a:xfrm>
            <a:off x="4145678" y="1674668"/>
            <a:ext cx="852644" cy="1793446"/>
            <a:chOff x="4046706" y="1885948"/>
            <a:chExt cx="1050588" cy="22098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4572000" y="1885948"/>
              <a:ext cx="0" cy="2209802"/>
            </a:xfrm>
            <a:prstGeom prst="line">
              <a:avLst/>
            </a:prstGeom>
            <a:ln w="19050" cap="rnd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46706" y="2465555"/>
              <a:ext cx="1050588" cy="1050588"/>
              <a:chOff x="3350846" y="1734023"/>
              <a:chExt cx="2442308" cy="2442308"/>
            </a:xfrm>
          </p:grpSpPr>
          <p:sp>
            <p:nvSpPr>
              <p:cNvPr id="78" name="Oval 77"/>
              <p:cNvSpPr/>
              <p:nvPr/>
            </p:nvSpPr>
            <p:spPr bwMode="auto">
              <a:xfrm>
                <a:off x="3350846" y="1734023"/>
                <a:ext cx="2442308" cy="244230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Oval 78"/>
              <p:cNvSpPr/>
              <p:nvPr/>
            </p:nvSpPr>
            <p:spPr bwMode="auto">
              <a:xfrm>
                <a:off x="3450482" y="1860329"/>
                <a:ext cx="2243036" cy="2243036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VS</a:t>
                </a:r>
              </a:p>
            </p:txBody>
          </p:sp>
        </p:grpSp>
      </p:grp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1560203" y="463043"/>
            <a:ext cx="2099325" cy="4217411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0" name="Imagem 29">
            <a:extLst>
              <a:ext uri="{FF2B5EF4-FFF2-40B4-BE49-F238E27FC236}">
                <a16:creationId xmlns:a16="http://schemas.microsoft.com/office/drawing/2014/main" id="{91C968C2-5B00-4D69-944B-7D6A7946F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" r="1055" b="434"/>
          <a:stretch/>
        </p:blipFill>
        <p:spPr>
          <a:xfrm>
            <a:off x="1625060" y="996476"/>
            <a:ext cx="1962402" cy="3210360"/>
          </a:xfrm>
          <a:prstGeom prst="rect">
            <a:avLst/>
          </a:prstGeom>
        </p:spPr>
      </p:pic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5509263" y="459132"/>
            <a:ext cx="2099325" cy="4217411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028CEAB7-F5CD-44A8-AE2E-D5C7D20194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5" r="-1"/>
          <a:stretch/>
        </p:blipFill>
        <p:spPr>
          <a:xfrm>
            <a:off x="5579297" y="996476"/>
            <a:ext cx="1953626" cy="3215465"/>
          </a:xfrm>
          <a:prstGeom prst="rect">
            <a:avLst/>
          </a:prstGeom>
        </p:spPr>
      </p:pic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61071" y="1269282"/>
            <a:ext cx="1243519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You can select/create a conference to organize…</a:t>
            </a: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0A29C91D-67B8-44D3-B02B-0CB1610A8C86}"/>
              </a:ext>
            </a:extLst>
          </p:cNvPr>
          <p:cNvSpPr/>
          <p:nvPr/>
        </p:nvSpPr>
        <p:spPr>
          <a:xfrm>
            <a:off x="722702" y="558297"/>
            <a:ext cx="607978" cy="6079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4" name="Group 48">
            <a:extLst>
              <a:ext uri="{FF2B5EF4-FFF2-40B4-BE49-F238E27FC236}">
                <a16:creationId xmlns:a16="http://schemas.microsoft.com/office/drawing/2014/main" id="{AD5778B0-9344-42B9-99AD-D6E9985ACB45}"/>
              </a:ext>
            </a:extLst>
          </p:cNvPr>
          <p:cNvGrpSpPr/>
          <p:nvPr/>
        </p:nvGrpSpPr>
        <p:grpSpPr>
          <a:xfrm>
            <a:off x="835530" y="671427"/>
            <a:ext cx="382324" cy="381718"/>
            <a:chOff x="838200" y="2346325"/>
            <a:chExt cx="1001713" cy="1000125"/>
          </a:xfrm>
          <a:solidFill>
            <a:schemeClr val="bg1"/>
          </a:solidFill>
        </p:grpSpPr>
        <p:sp>
          <p:nvSpPr>
            <p:cNvPr id="235" name="Freeform 16">
              <a:extLst>
                <a:ext uri="{FF2B5EF4-FFF2-40B4-BE49-F238E27FC236}">
                  <a16:creationId xmlns:a16="http://schemas.microsoft.com/office/drawing/2014/main" id="{607B5153-F17F-41AE-A6FB-2F58B0E650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163" y="2427288"/>
              <a:ext cx="593725" cy="592138"/>
            </a:xfrm>
            <a:custGeom>
              <a:avLst/>
              <a:gdLst>
                <a:gd name="T0" fmla="*/ 969 w 2245"/>
                <a:gd name="T1" fmla="*/ 161 h 2241"/>
                <a:gd name="T2" fmla="*/ 749 w 2245"/>
                <a:gd name="T3" fmla="*/ 222 h 2241"/>
                <a:gd name="T4" fmla="*/ 551 w 2245"/>
                <a:gd name="T5" fmla="*/ 333 h 2241"/>
                <a:gd name="T6" fmla="*/ 382 w 2245"/>
                <a:gd name="T7" fmla="*/ 489 h 2241"/>
                <a:gd name="T8" fmla="*/ 259 w 2245"/>
                <a:gd name="T9" fmla="*/ 672 h 2241"/>
                <a:gd name="T10" fmla="*/ 181 w 2245"/>
                <a:gd name="T11" fmla="*/ 874 h 2241"/>
                <a:gd name="T12" fmla="*/ 150 w 2245"/>
                <a:gd name="T13" fmla="*/ 1085 h 2241"/>
                <a:gd name="T14" fmla="*/ 165 w 2245"/>
                <a:gd name="T15" fmla="*/ 1297 h 2241"/>
                <a:gd name="T16" fmla="*/ 227 w 2245"/>
                <a:gd name="T17" fmla="*/ 1503 h 2241"/>
                <a:gd name="T18" fmla="*/ 336 w 2245"/>
                <a:gd name="T19" fmla="*/ 1693 h 2241"/>
                <a:gd name="T20" fmla="*/ 491 w 2245"/>
                <a:gd name="T21" fmla="*/ 1859 h 2241"/>
                <a:gd name="T22" fmla="*/ 681 w 2245"/>
                <a:gd name="T23" fmla="*/ 1986 h 2241"/>
                <a:gd name="T24" fmla="*/ 894 w 2245"/>
                <a:gd name="T25" fmla="*/ 2065 h 2241"/>
                <a:gd name="T26" fmla="*/ 1122 w 2245"/>
                <a:gd name="T27" fmla="*/ 2092 h 2241"/>
                <a:gd name="T28" fmla="*/ 1351 w 2245"/>
                <a:gd name="T29" fmla="*/ 2065 h 2241"/>
                <a:gd name="T30" fmla="*/ 1564 w 2245"/>
                <a:gd name="T31" fmla="*/ 1986 h 2241"/>
                <a:gd name="T32" fmla="*/ 1753 w 2245"/>
                <a:gd name="T33" fmla="*/ 1859 h 2241"/>
                <a:gd name="T34" fmla="*/ 1909 w 2245"/>
                <a:gd name="T35" fmla="*/ 1693 h 2241"/>
                <a:gd name="T36" fmla="*/ 2017 w 2245"/>
                <a:gd name="T37" fmla="*/ 1503 h 2241"/>
                <a:gd name="T38" fmla="*/ 2079 w 2245"/>
                <a:gd name="T39" fmla="*/ 1297 h 2241"/>
                <a:gd name="T40" fmla="*/ 2095 w 2245"/>
                <a:gd name="T41" fmla="*/ 1085 h 2241"/>
                <a:gd name="T42" fmla="*/ 2064 w 2245"/>
                <a:gd name="T43" fmla="*/ 874 h 2241"/>
                <a:gd name="T44" fmla="*/ 1986 w 2245"/>
                <a:gd name="T45" fmla="*/ 672 h 2241"/>
                <a:gd name="T46" fmla="*/ 1861 w 2245"/>
                <a:gd name="T47" fmla="*/ 489 h 2241"/>
                <a:gd name="T48" fmla="*/ 1693 w 2245"/>
                <a:gd name="T49" fmla="*/ 333 h 2241"/>
                <a:gd name="T50" fmla="*/ 1495 w 2245"/>
                <a:gd name="T51" fmla="*/ 222 h 2241"/>
                <a:gd name="T52" fmla="*/ 1276 w 2245"/>
                <a:gd name="T53" fmla="*/ 161 h 2241"/>
                <a:gd name="T54" fmla="*/ 1122 w 2245"/>
                <a:gd name="T55" fmla="*/ 0 h 2241"/>
                <a:gd name="T56" fmla="*/ 1363 w 2245"/>
                <a:gd name="T57" fmla="*/ 25 h 2241"/>
                <a:gd name="T58" fmla="*/ 1589 w 2245"/>
                <a:gd name="T59" fmla="*/ 100 h 2241"/>
                <a:gd name="T60" fmla="*/ 1793 w 2245"/>
                <a:gd name="T61" fmla="*/ 222 h 2241"/>
                <a:gd name="T62" fmla="*/ 1971 w 2245"/>
                <a:gd name="T63" fmla="*/ 387 h 2241"/>
                <a:gd name="T64" fmla="*/ 2109 w 2245"/>
                <a:gd name="T65" fmla="*/ 584 h 2241"/>
                <a:gd name="T66" fmla="*/ 2200 w 2245"/>
                <a:gd name="T67" fmla="*/ 803 h 2241"/>
                <a:gd name="T68" fmla="*/ 2243 w 2245"/>
                <a:gd name="T69" fmla="*/ 1039 h 2241"/>
                <a:gd name="T70" fmla="*/ 2233 w 2245"/>
                <a:gd name="T71" fmla="*/ 1282 h 2241"/>
                <a:gd name="T72" fmla="*/ 2174 w 2245"/>
                <a:gd name="T73" fmla="*/ 1512 h 2241"/>
                <a:gd name="T74" fmla="*/ 2068 w 2245"/>
                <a:gd name="T75" fmla="*/ 1724 h 2241"/>
                <a:gd name="T76" fmla="*/ 1916 w 2245"/>
                <a:gd name="T77" fmla="*/ 1912 h 2241"/>
                <a:gd name="T78" fmla="*/ 1728 w 2245"/>
                <a:gd name="T79" fmla="*/ 2065 h 2241"/>
                <a:gd name="T80" fmla="*/ 1515 w 2245"/>
                <a:gd name="T81" fmla="*/ 2171 h 2241"/>
                <a:gd name="T82" fmla="*/ 1284 w 2245"/>
                <a:gd name="T83" fmla="*/ 2229 h 2241"/>
                <a:gd name="T84" fmla="*/ 1040 w 2245"/>
                <a:gd name="T85" fmla="*/ 2239 h 2241"/>
                <a:gd name="T86" fmla="*/ 805 w 2245"/>
                <a:gd name="T87" fmla="*/ 2196 h 2241"/>
                <a:gd name="T88" fmla="*/ 585 w 2245"/>
                <a:gd name="T89" fmla="*/ 2105 h 2241"/>
                <a:gd name="T90" fmla="*/ 388 w 2245"/>
                <a:gd name="T91" fmla="*/ 1968 h 2241"/>
                <a:gd name="T92" fmla="*/ 223 w 2245"/>
                <a:gd name="T93" fmla="*/ 1790 h 2241"/>
                <a:gd name="T94" fmla="*/ 100 w 2245"/>
                <a:gd name="T95" fmla="*/ 1586 h 2241"/>
                <a:gd name="T96" fmla="*/ 25 w 2245"/>
                <a:gd name="T97" fmla="*/ 1360 h 2241"/>
                <a:gd name="T98" fmla="*/ 0 w 2245"/>
                <a:gd name="T99" fmla="*/ 1120 h 2241"/>
                <a:gd name="T100" fmla="*/ 25 w 2245"/>
                <a:gd name="T101" fmla="*/ 881 h 2241"/>
                <a:gd name="T102" fmla="*/ 100 w 2245"/>
                <a:gd name="T103" fmla="*/ 655 h 2241"/>
                <a:gd name="T104" fmla="*/ 223 w 2245"/>
                <a:gd name="T105" fmla="*/ 450 h 2241"/>
                <a:gd name="T106" fmla="*/ 388 w 2245"/>
                <a:gd name="T107" fmla="*/ 272 h 2241"/>
                <a:gd name="T108" fmla="*/ 585 w 2245"/>
                <a:gd name="T109" fmla="*/ 136 h 2241"/>
                <a:gd name="T110" fmla="*/ 805 w 2245"/>
                <a:gd name="T111" fmla="*/ 45 h 2241"/>
                <a:gd name="T112" fmla="*/ 1040 w 2245"/>
                <a:gd name="T113" fmla="*/ 2 h 2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45" h="2241">
                  <a:moveTo>
                    <a:pt x="1122" y="149"/>
                  </a:moveTo>
                  <a:lnTo>
                    <a:pt x="1045" y="152"/>
                  </a:lnTo>
                  <a:lnTo>
                    <a:pt x="969" y="161"/>
                  </a:lnTo>
                  <a:lnTo>
                    <a:pt x="894" y="175"/>
                  </a:lnTo>
                  <a:lnTo>
                    <a:pt x="821" y="196"/>
                  </a:lnTo>
                  <a:lnTo>
                    <a:pt x="749" y="222"/>
                  </a:lnTo>
                  <a:lnTo>
                    <a:pt x="681" y="254"/>
                  </a:lnTo>
                  <a:lnTo>
                    <a:pt x="614" y="290"/>
                  </a:lnTo>
                  <a:lnTo>
                    <a:pt x="551" y="333"/>
                  </a:lnTo>
                  <a:lnTo>
                    <a:pt x="491" y="380"/>
                  </a:lnTo>
                  <a:lnTo>
                    <a:pt x="434" y="433"/>
                  </a:lnTo>
                  <a:lnTo>
                    <a:pt x="382" y="489"/>
                  </a:lnTo>
                  <a:lnTo>
                    <a:pt x="336" y="548"/>
                  </a:lnTo>
                  <a:lnTo>
                    <a:pt x="294" y="609"/>
                  </a:lnTo>
                  <a:lnTo>
                    <a:pt x="259" y="672"/>
                  </a:lnTo>
                  <a:lnTo>
                    <a:pt x="227" y="738"/>
                  </a:lnTo>
                  <a:lnTo>
                    <a:pt x="202" y="805"/>
                  </a:lnTo>
                  <a:lnTo>
                    <a:pt x="181" y="874"/>
                  </a:lnTo>
                  <a:lnTo>
                    <a:pt x="165" y="943"/>
                  </a:lnTo>
                  <a:lnTo>
                    <a:pt x="156" y="1014"/>
                  </a:lnTo>
                  <a:lnTo>
                    <a:pt x="150" y="1085"/>
                  </a:lnTo>
                  <a:lnTo>
                    <a:pt x="150" y="1156"/>
                  </a:lnTo>
                  <a:lnTo>
                    <a:pt x="156" y="1227"/>
                  </a:lnTo>
                  <a:lnTo>
                    <a:pt x="165" y="1297"/>
                  </a:lnTo>
                  <a:lnTo>
                    <a:pt x="181" y="1367"/>
                  </a:lnTo>
                  <a:lnTo>
                    <a:pt x="202" y="1435"/>
                  </a:lnTo>
                  <a:lnTo>
                    <a:pt x="227" y="1503"/>
                  </a:lnTo>
                  <a:lnTo>
                    <a:pt x="259" y="1568"/>
                  </a:lnTo>
                  <a:lnTo>
                    <a:pt x="294" y="1632"/>
                  </a:lnTo>
                  <a:lnTo>
                    <a:pt x="336" y="1693"/>
                  </a:lnTo>
                  <a:lnTo>
                    <a:pt x="382" y="1751"/>
                  </a:lnTo>
                  <a:lnTo>
                    <a:pt x="434" y="1807"/>
                  </a:lnTo>
                  <a:lnTo>
                    <a:pt x="491" y="1859"/>
                  </a:lnTo>
                  <a:lnTo>
                    <a:pt x="551" y="1908"/>
                  </a:lnTo>
                  <a:lnTo>
                    <a:pt x="614" y="1949"/>
                  </a:lnTo>
                  <a:lnTo>
                    <a:pt x="681" y="1986"/>
                  </a:lnTo>
                  <a:lnTo>
                    <a:pt x="749" y="2018"/>
                  </a:lnTo>
                  <a:lnTo>
                    <a:pt x="821" y="2045"/>
                  </a:lnTo>
                  <a:lnTo>
                    <a:pt x="894" y="2065"/>
                  </a:lnTo>
                  <a:lnTo>
                    <a:pt x="969" y="2080"/>
                  </a:lnTo>
                  <a:lnTo>
                    <a:pt x="1045" y="2089"/>
                  </a:lnTo>
                  <a:lnTo>
                    <a:pt x="1122" y="2092"/>
                  </a:lnTo>
                  <a:lnTo>
                    <a:pt x="1200" y="2089"/>
                  </a:lnTo>
                  <a:lnTo>
                    <a:pt x="1276" y="2080"/>
                  </a:lnTo>
                  <a:lnTo>
                    <a:pt x="1351" y="2065"/>
                  </a:lnTo>
                  <a:lnTo>
                    <a:pt x="1424" y="2045"/>
                  </a:lnTo>
                  <a:lnTo>
                    <a:pt x="1495" y="2018"/>
                  </a:lnTo>
                  <a:lnTo>
                    <a:pt x="1564" y="1986"/>
                  </a:lnTo>
                  <a:lnTo>
                    <a:pt x="1629" y="1949"/>
                  </a:lnTo>
                  <a:lnTo>
                    <a:pt x="1693" y="1908"/>
                  </a:lnTo>
                  <a:lnTo>
                    <a:pt x="1753" y="1859"/>
                  </a:lnTo>
                  <a:lnTo>
                    <a:pt x="1811" y="1807"/>
                  </a:lnTo>
                  <a:lnTo>
                    <a:pt x="1861" y="1751"/>
                  </a:lnTo>
                  <a:lnTo>
                    <a:pt x="1909" y="1693"/>
                  </a:lnTo>
                  <a:lnTo>
                    <a:pt x="1949" y="1632"/>
                  </a:lnTo>
                  <a:lnTo>
                    <a:pt x="1986" y="1568"/>
                  </a:lnTo>
                  <a:lnTo>
                    <a:pt x="2017" y="1503"/>
                  </a:lnTo>
                  <a:lnTo>
                    <a:pt x="2043" y="1435"/>
                  </a:lnTo>
                  <a:lnTo>
                    <a:pt x="2064" y="1367"/>
                  </a:lnTo>
                  <a:lnTo>
                    <a:pt x="2079" y="1297"/>
                  </a:lnTo>
                  <a:lnTo>
                    <a:pt x="2089" y="1227"/>
                  </a:lnTo>
                  <a:lnTo>
                    <a:pt x="2095" y="1156"/>
                  </a:lnTo>
                  <a:lnTo>
                    <a:pt x="2095" y="1085"/>
                  </a:lnTo>
                  <a:lnTo>
                    <a:pt x="2089" y="1014"/>
                  </a:lnTo>
                  <a:lnTo>
                    <a:pt x="2079" y="943"/>
                  </a:lnTo>
                  <a:lnTo>
                    <a:pt x="2064" y="874"/>
                  </a:lnTo>
                  <a:lnTo>
                    <a:pt x="2043" y="805"/>
                  </a:lnTo>
                  <a:lnTo>
                    <a:pt x="2017" y="738"/>
                  </a:lnTo>
                  <a:lnTo>
                    <a:pt x="1986" y="672"/>
                  </a:lnTo>
                  <a:lnTo>
                    <a:pt x="1949" y="609"/>
                  </a:lnTo>
                  <a:lnTo>
                    <a:pt x="1909" y="548"/>
                  </a:lnTo>
                  <a:lnTo>
                    <a:pt x="1861" y="489"/>
                  </a:lnTo>
                  <a:lnTo>
                    <a:pt x="1811" y="433"/>
                  </a:lnTo>
                  <a:lnTo>
                    <a:pt x="1753" y="380"/>
                  </a:lnTo>
                  <a:lnTo>
                    <a:pt x="1693" y="333"/>
                  </a:lnTo>
                  <a:lnTo>
                    <a:pt x="1629" y="290"/>
                  </a:lnTo>
                  <a:lnTo>
                    <a:pt x="1564" y="254"/>
                  </a:lnTo>
                  <a:lnTo>
                    <a:pt x="1495" y="222"/>
                  </a:lnTo>
                  <a:lnTo>
                    <a:pt x="1424" y="196"/>
                  </a:lnTo>
                  <a:lnTo>
                    <a:pt x="1351" y="175"/>
                  </a:lnTo>
                  <a:lnTo>
                    <a:pt x="1276" y="161"/>
                  </a:lnTo>
                  <a:lnTo>
                    <a:pt x="1200" y="152"/>
                  </a:lnTo>
                  <a:lnTo>
                    <a:pt x="1122" y="149"/>
                  </a:lnTo>
                  <a:close/>
                  <a:moveTo>
                    <a:pt x="1122" y="0"/>
                  </a:moveTo>
                  <a:lnTo>
                    <a:pt x="1203" y="2"/>
                  </a:lnTo>
                  <a:lnTo>
                    <a:pt x="1284" y="12"/>
                  </a:lnTo>
                  <a:lnTo>
                    <a:pt x="1363" y="25"/>
                  </a:lnTo>
                  <a:lnTo>
                    <a:pt x="1440" y="45"/>
                  </a:lnTo>
                  <a:lnTo>
                    <a:pt x="1515" y="70"/>
                  </a:lnTo>
                  <a:lnTo>
                    <a:pt x="1589" y="100"/>
                  </a:lnTo>
                  <a:lnTo>
                    <a:pt x="1659" y="136"/>
                  </a:lnTo>
                  <a:lnTo>
                    <a:pt x="1728" y="176"/>
                  </a:lnTo>
                  <a:lnTo>
                    <a:pt x="1793" y="222"/>
                  </a:lnTo>
                  <a:lnTo>
                    <a:pt x="1857" y="272"/>
                  </a:lnTo>
                  <a:lnTo>
                    <a:pt x="1916" y="327"/>
                  </a:lnTo>
                  <a:lnTo>
                    <a:pt x="1971" y="387"/>
                  </a:lnTo>
                  <a:lnTo>
                    <a:pt x="2022" y="450"/>
                  </a:lnTo>
                  <a:lnTo>
                    <a:pt x="2068" y="515"/>
                  </a:lnTo>
                  <a:lnTo>
                    <a:pt x="2109" y="584"/>
                  </a:lnTo>
                  <a:lnTo>
                    <a:pt x="2144" y="655"/>
                  </a:lnTo>
                  <a:lnTo>
                    <a:pt x="2174" y="729"/>
                  </a:lnTo>
                  <a:lnTo>
                    <a:pt x="2200" y="803"/>
                  </a:lnTo>
                  <a:lnTo>
                    <a:pt x="2219" y="881"/>
                  </a:lnTo>
                  <a:lnTo>
                    <a:pt x="2233" y="959"/>
                  </a:lnTo>
                  <a:lnTo>
                    <a:pt x="2243" y="1039"/>
                  </a:lnTo>
                  <a:lnTo>
                    <a:pt x="2245" y="1120"/>
                  </a:lnTo>
                  <a:lnTo>
                    <a:pt x="2243" y="1201"/>
                  </a:lnTo>
                  <a:lnTo>
                    <a:pt x="2233" y="1282"/>
                  </a:lnTo>
                  <a:lnTo>
                    <a:pt x="2219" y="1360"/>
                  </a:lnTo>
                  <a:lnTo>
                    <a:pt x="2200" y="1437"/>
                  </a:lnTo>
                  <a:lnTo>
                    <a:pt x="2174" y="1512"/>
                  </a:lnTo>
                  <a:lnTo>
                    <a:pt x="2144" y="1586"/>
                  </a:lnTo>
                  <a:lnTo>
                    <a:pt x="2109" y="1656"/>
                  </a:lnTo>
                  <a:lnTo>
                    <a:pt x="2068" y="1724"/>
                  </a:lnTo>
                  <a:lnTo>
                    <a:pt x="2022" y="1790"/>
                  </a:lnTo>
                  <a:lnTo>
                    <a:pt x="1971" y="1854"/>
                  </a:lnTo>
                  <a:lnTo>
                    <a:pt x="1916" y="1912"/>
                  </a:lnTo>
                  <a:lnTo>
                    <a:pt x="1857" y="1968"/>
                  </a:lnTo>
                  <a:lnTo>
                    <a:pt x="1793" y="2018"/>
                  </a:lnTo>
                  <a:lnTo>
                    <a:pt x="1728" y="2065"/>
                  </a:lnTo>
                  <a:lnTo>
                    <a:pt x="1659" y="2105"/>
                  </a:lnTo>
                  <a:lnTo>
                    <a:pt x="1589" y="2141"/>
                  </a:lnTo>
                  <a:lnTo>
                    <a:pt x="1515" y="2171"/>
                  </a:lnTo>
                  <a:lnTo>
                    <a:pt x="1440" y="2196"/>
                  </a:lnTo>
                  <a:lnTo>
                    <a:pt x="1363" y="2216"/>
                  </a:lnTo>
                  <a:lnTo>
                    <a:pt x="1284" y="2229"/>
                  </a:lnTo>
                  <a:lnTo>
                    <a:pt x="1203" y="2239"/>
                  </a:lnTo>
                  <a:lnTo>
                    <a:pt x="1122" y="2241"/>
                  </a:lnTo>
                  <a:lnTo>
                    <a:pt x="1040" y="2239"/>
                  </a:lnTo>
                  <a:lnTo>
                    <a:pt x="961" y="2229"/>
                  </a:lnTo>
                  <a:lnTo>
                    <a:pt x="882" y="2216"/>
                  </a:lnTo>
                  <a:lnTo>
                    <a:pt x="805" y="2196"/>
                  </a:lnTo>
                  <a:lnTo>
                    <a:pt x="730" y="2171"/>
                  </a:lnTo>
                  <a:lnTo>
                    <a:pt x="656" y="2141"/>
                  </a:lnTo>
                  <a:lnTo>
                    <a:pt x="585" y="2105"/>
                  </a:lnTo>
                  <a:lnTo>
                    <a:pt x="516" y="2065"/>
                  </a:lnTo>
                  <a:lnTo>
                    <a:pt x="450" y="2018"/>
                  </a:lnTo>
                  <a:lnTo>
                    <a:pt x="388" y="1968"/>
                  </a:lnTo>
                  <a:lnTo>
                    <a:pt x="328" y="1912"/>
                  </a:lnTo>
                  <a:lnTo>
                    <a:pt x="273" y="1854"/>
                  </a:lnTo>
                  <a:lnTo>
                    <a:pt x="223" y="1790"/>
                  </a:lnTo>
                  <a:lnTo>
                    <a:pt x="177" y="1724"/>
                  </a:lnTo>
                  <a:lnTo>
                    <a:pt x="136" y="1656"/>
                  </a:lnTo>
                  <a:lnTo>
                    <a:pt x="100" y="1586"/>
                  </a:lnTo>
                  <a:lnTo>
                    <a:pt x="70" y="1512"/>
                  </a:lnTo>
                  <a:lnTo>
                    <a:pt x="45" y="1437"/>
                  </a:lnTo>
                  <a:lnTo>
                    <a:pt x="25" y="1360"/>
                  </a:lnTo>
                  <a:lnTo>
                    <a:pt x="12" y="1282"/>
                  </a:lnTo>
                  <a:lnTo>
                    <a:pt x="2" y="1201"/>
                  </a:lnTo>
                  <a:lnTo>
                    <a:pt x="0" y="1120"/>
                  </a:lnTo>
                  <a:lnTo>
                    <a:pt x="2" y="1039"/>
                  </a:lnTo>
                  <a:lnTo>
                    <a:pt x="12" y="959"/>
                  </a:lnTo>
                  <a:lnTo>
                    <a:pt x="25" y="881"/>
                  </a:lnTo>
                  <a:lnTo>
                    <a:pt x="45" y="803"/>
                  </a:lnTo>
                  <a:lnTo>
                    <a:pt x="70" y="729"/>
                  </a:lnTo>
                  <a:lnTo>
                    <a:pt x="100" y="655"/>
                  </a:lnTo>
                  <a:lnTo>
                    <a:pt x="136" y="584"/>
                  </a:lnTo>
                  <a:lnTo>
                    <a:pt x="177" y="515"/>
                  </a:lnTo>
                  <a:lnTo>
                    <a:pt x="223" y="450"/>
                  </a:lnTo>
                  <a:lnTo>
                    <a:pt x="273" y="387"/>
                  </a:lnTo>
                  <a:lnTo>
                    <a:pt x="328" y="327"/>
                  </a:lnTo>
                  <a:lnTo>
                    <a:pt x="388" y="272"/>
                  </a:lnTo>
                  <a:lnTo>
                    <a:pt x="450" y="222"/>
                  </a:lnTo>
                  <a:lnTo>
                    <a:pt x="516" y="176"/>
                  </a:lnTo>
                  <a:lnTo>
                    <a:pt x="585" y="136"/>
                  </a:lnTo>
                  <a:lnTo>
                    <a:pt x="656" y="100"/>
                  </a:lnTo>
                  <a:lnTo>
                    <a:pt x="730" y="70"/>
                  </a:lnTo>
                  <a:lnTo>
                    <a:pt x="805" y="45"/>
                  </a:lnTo>
                  <a:lnTo>
                    <a:pt x="882" y="25"/>
                  </a:lnTo>
                  <a:lnTo>
                    <a:pt x="961" y="12"/>
                  </a:lnTo>
                  <a:lnTo>
                    <a:pt x="1040" y="2"/>
                  </a:lnTo>
                  <a:lnTo>
                    <a:pt x="1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7">
              <a:extLst>
                <a:ext uri="{FF2B5EF4-FFF2-40B4-BE49-F238E27FC236}">
                  <a16:creationId xmlns:a16="http://schemas.microsoft.com/office/drawing/2014/main" id="{B8B0EA53-1EAC-46B3-B1D3-41426AD9A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513" y="2522538"/>
              <a:ext cx="79375" cy="71438"/>
            </a:xfrm>
            <a:custGeom>
              <a:avLst/>
              <a:gdLst>
                <a:gd name="T0" fmla="*/ 76 w 300"/>
                <a:gd name="T1" fmla="*/ 0 h 267"/>
                <a:gd name="T2" fmla="*/ 95 w 300"/>
                <a:gd name="T3" fmla="*/ 3 h 267"/>
                <a:gd name="T4" fmla="*/ 113 w 300"/>
                <a:gd name="T5" fmla="*/ 11 h 267"/>
                <a:gd name="T6" fmla="*/ 172 w 300"/>
                <a:gd name="T7" fmla="*/ 50 h 267"/>
                <a:gd name="T8" fmla="*/ 226 w 300"/>
                <a:gd name="T9" fmla="*/ 93 h 267"/>
                <a:gd name="T10" fmla="*/ 278 w 300"/>
                <a:gd name="T11" fmla="*/ 141 h 267"/>
                <a:gd name="T12" fmla="*/ 290 w 300"/>
                <a:gd name="T13" fmla="*/ 157 h 267"/>
                <a:gd name="T14" fmla="*/ 298 w 300"/>
                <a:gd name="T15" fmla="*/ 174 h 267"/>
                <a:gd name="T16" fmla="*/ 300 w 300"/>
                <a:gd name="T17" fmla="*/ 194 h 267"/>
                <a:gd name="T18" fmla="*/ 298 w 300"/>
                <a:gd name="T19" fmla="*/ 212 h 267"/>
                <a:gd name="T20" fmla="*/ 290 w 300"/>
                <a:gd name="T21" fmla="*/ 231 h 267"/>
                <a:gd name="T22" fmla="*/ 278 w 300"/>
                <a:gd name="T23" fmla="*/ 245 h 267"/>
                <a:gd name="T24" fmla="*/ 262 w 300"/>
                <a:gd name="T25" fmla="*/ 258 h 267"/>
                <a:gd name="T26" fmla="*/ 245 w 300"/>
                <a:gd name="T27" fmla="*/ 265 h 267"/>
                <a:gd name="T28" fmla="*/ 225 w 300"/>
                <a:gd name="T29" fmla="*/ 267 h 267"/>
                <a:gd name="T30" fmla="*/ 207 w 300"/>
                <a:gd name="T31" fmla="*/ 265 h 267"/>
                <a:gd name="T32" fmla="*/ 188 w 300"/>
                <a:gd name="T33" fmla="*/ 258 h 267"/>
                <a:gd name="T34" fmla="*/ 172 w 300"/>
                <a:gd name="T35" fmla="*/ 245 h 267"/>
                <a:gd name="T36" fmla="*/ 129 w 300"/>
                <a:gd name="T37" fmla="*/ 206 h 267"/>
                <a:gd name="T38" fmla="*/ 84 w 300"/>
                <a:gd name="T39" fmla="*/ 171 h 267"/>
                <a:gd name="T40" fmla="*/ 36 w 300"/>
                <a:gd name="T41" fmla="*/ 138 h 267"/>
                <a:gd name="T42" fmla="*/ 21 w 300"/>
                <a:gd name="T43" fmla="*/ 126 h 267"/>
                <a:gd name="T44" fmla="*/ 9 w 300"/>
                <a:gd name="T45" fmla="*/ 111 h 267"/>
                <a:gd name="T46" fmla="*/ 2 w 300"/>
                <a:gd name="T47" fmla="*/ 92 h 267"/>
                <a:gd name="T48" fmla="*/ 0 w 300"/>
                <a:gd name="T49" fmla="*/ 74 h 267"/>
                <a:gd name="T50" fmla="*/ 2 w 300"/>
                <a:gd name="T51" fmla="*/ 54 h 267"/>
                <a:gd name="T52" fmla="*/ 10 w 300"/>
                <a:gd name="T53" fmla="*/ 36 h 267"/>
                <a:gd name="T54" fmla="*/ 23 w 300"/>
                <a:gd name="T55" fmla="*/ 21 h 267"/>
                <a:gd name="T56" fmla="*/ 39 w 300"/>
                <a:gd name="T57" fmla="*/ 9 h 267"/>
                <a:gd name="T58" fmla="*/ 57 w 300"/>
                <a:gd name="T59" fmla="*/ 2 h 267"/>
                <a:gd name="T60" fmla="*/ 76 w 300"/>
                <a:gd name="T6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0" h="267">
                  <a:moveTo>
                    <a:pt x="76" y="0"/>
                  </a:moveTo>
                  <a:lnTo>
                    <a:pt x="95" y="3"/>
                  </a:lnTo>
                  <a:lnTo>
                    <a:pt x="113" y="11"/>
                  </a:lnTo>
                  <a:lnTo>
                    <a:pt x="172" y="50"/>
                  </a:lnTo>
                  <a:lnTo>
                    <a:pt x="226" y="93"/>
                  </a:lnTo>
                  <a:lnTo>
                    <a:pt x="278" y="141"/>
                  </a:lnTo>
                  <a:lnTo>
                    <a:pt x="290" y="157"/>
                  </a:lnTo>
                  <a:lnTo>
                    <a:pt x="298" y="174"/>
                  </a:lnTo>
                  <a:lnTo>
                    <a:pt x="300" y="194"/>
                  </a:lnTo>
                  <a:lnTo>
                    <a:pt x="298" y="212"/>
                  </a:lnTo>
                  <a:lnTo>
                    <a:pt x="290" y="231"/>
                  </a:lnTo>
                  <a:lnTo>
                    <a:pt x="278" y="245"/>
                  </a:lnTo>
                  <a:lnTo>
                    <a:pt x="262" y="258"/>
                  </a:lnTo>
                  <a:lnTo>
                    <a:pt x="245" y="265"/>
                  </a:lnTo>
                  <a:lnTo>
                    <a:pt x="225" y="267"/>
                  </a:lnTo>
                  <a:lnTo>
                    <a:pt x="207" y="265"/>
                  </a:lnTo>
                  <a:lnTo>
                    <a:pt x="188" y="258"/>
                  </a:lnTo>
                  <a:lnTo>
                    <a:pt x="172" y="245"/>
                  </a:lnTo>
                  <a:lnTo>
                    <a:pt x="129" y="206"/>
                  </a:lnTo>
                  <a:lnTo>
                    <a:pt x="84" y="171"/>
                  </a:lnTo>
                  <a:lnTo>
                    <a:pt x="36" y="138"/>
                  </a:lnTo>
                  <a:lnTo>
                    <a:pt x="21" y="126"/>
                  </a:lnTo>
                  <a:lnTo>
                    <a:pt x="9" y="111"/>
                  </a:lnTo>
                  <a:lnTo>
                    <a:pt x="2" y="92"/>
                  </a:lnTo>
                  <a:lnTo>
                    <a:pt x="0" y="74"/>
                  </a:lnTo>
                  <a:lnTo>
                    <a:pt x="2" y="54"/>
                  </a:lnTo>
                  <a:lnTo>
                    <a:pt x="10" y="36"/>
                  </a:lnTo>
                  <a:lnTo>
                    <a:pt x="23" y="21"/>
                  </a:lnTo>
                  <a:lnTo>
                    <a:pt x="39" y="9"/>
                  </a:lnTo>
                  <a:lnTo>
                    <a:pt x="57" y="2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8">
              <a:extLst>
                <a:ext uri="{FF2B5EF4-FFF2-40B4-BE49-F238E27FC236}">
                  <a16:creationId xmlns:a16="http://schemas.microsoft.com/office/drawing/2014/main" id="{12F0195E-9B92-496E-9767-EEB9E1584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492375"/>
              <a:ext cx="222250" cy="101600"/>
            </a:xfrm>
            <a:custGeom>
              <a:avLst/>
              <a:gdLst>
                <a:gd name="T0" fmla="*/ 638 w 838"/>
                <a:gd name="T1" fmla="*/ 0 h 382"/>
                <a:gd name="T2" fmla="*/ 706 w 838"/>
                <a:gd name="T3" fmla="*/ 2 h 382"/>
                <a:gd name="T4" fmla="*/ 776 w 838"/>
                <a:gd name="T5" fmla="*/ 10 h 382"/>
                <a:gd name="T6" fmla="*/ 795 w 838"/>
                <a:gd name="T7" fmla="*/ 16 h 382"/>
                <a:gd name="T8" fmla="*/ 811 w 838"/>
                <a:gd name="T9" fmla="*/ 26 h 382"/>
                <a:gd name="T10" fmla="*/ 824 w 838"/>
                <a:gd name="T11" fmla="*/ 40 h 382"/>
                <a:gd name="T12" fmla="*/ 833 w 838"/>
                <a:gd name="T13" fmla="*/ 56 h 382"/>
                <a:gd name="T14" fmla="*/ 838 w 838"/>
                <a:gd name="T15" fmla="*/ 75 h 382"/>
                <a:gd name="T16" fmla="*/ 838 w 838"/>
                <a:gd name="T17" fmla="*/ 95 h 382"/>
                <a:gd name="T18" fmla="*/ 832 w 838"/>
                <a:gd name="T19" fmla="*/ 114 h 382"/>
                <a:gd name="T20" fmla="*/ 822 w 838"/>
                <a:gd name="T21" fmla="*/ 131 h 382"/>
                <a:gd name="T22" fmla="*/ 808 w 838"/>
                <a:gd name="T23" fmla="*/ 144 h 382"/>
                <a:gd name="T24" fmla="*/ 792 w 838"/>
                <a:gd name="T25" fmla="*/ 153 h 382"/>
                <a:gd name="T26" fmla="*/ 772 w 838"/>
                <a:gd name="T27" fmla="*/ 158 h 382"/>
                <a:gd name="T28" fmla="*/ 752 w 838"/>
                <a:gd name="T29" fmla="*/ 158 h 382"/>
                <a:gd name="T30" fmla="*/ 690 w 838"/>
                <a:gd name="T31" fmla="*/ 151 h 382"/>
                <a:gd name="T32" fmla="*/ 628 w 838"/>
                <a:gd name="T33" fmla="*/ 148 h 382"/>
                <a:gd name="T34" fmla="*/ 567 w 838"/>
                <a:gd name="T35" fmla="*/ 153 h 382"/>
                <a:gd name="T36" fmla="*/ 505 w 838"/>
                <a:gd name="T37" fmla="*/ 162 h 382"/>
                <a:gd name="T38" fmla="*/ 445 w 838"/>
                <a:gd name="T39" fmla="*/ 176 h 382"/>
                <a:gd name="T40" fmla="*/ 386 w 838"/>
                <a:gd name="T41" fmla="*/ 194 h 382"/>
                <a:gd name="T42" fmla="*/ 330 w 838"/>
                <a:gd name="T43" fmla="*/ 219 h 382"/>
                <a:gd name="T44" fmla="*/ 274 w 838"/>
                <a:gd name="T45" fmla="*/ 248 h 382"/>
                <a:gd name="T46" fmla="*/ 222 w 838"/>
                <a:gd name="T47" fmla="*/ 281 h 382"/>
                <a:gd name="T48" fmla="*/ 173 w 838"/>
                <a:gd name="T49" fmla="*/ 319 h 382"/>
                <a:gd name="T50" fmla="*/ 127 w 838"/>
                <a:gd name="T51" fmla="*/ 360 h 382"/>
                <a:gd name="T52" fmla="*/ 110 w 838"/>
                <a:gd name="T53" fmla="*/ 373 h 382"/>
                <a:gd name="T54" fmla="*/ 93 w 838"/>
                <a:gd name="T55" fmla="*/ 380 h 382"/>
                <a:gd name="T56" fmla="*/ 75 w 838"/>
                <a:gd name="T57" fmla="*/ 382 h 382"/>
                <a:gd name="T58" fmla="*/ 55 w 838"/>
                <a:gd name="T59" fmla="*/ 380 h 382"/>
                <a:gd name="T60" fmla="*/ 38 w 838"/>
                <a:gd name="T61" fmla="*/ 373 h 382"/>
                <a:gd name="T62" fmla="*/ 21 w 838"/>
                <a:gd name="T63" fmla="*/ 360 h 382"/>
                <a:gd name="T64" fmla="*/ 9 w 838"/>
                <a:gd name="T65" fmla="*/ 346 h 382"/>
                <a:gd name="T66" fmla="*/ 2 w 838"/>
                <a:gd name="T67" fmla="*/ 327 h 382"/>
                <a:gd name="T68" fmla="*/ 0 w 838"/>
                <a:gd name="T69" fmla="*/ 309 h 382"/>
                <a:gd name="T70" fmla="*/ 2 w 838"/>
                <a:gd name="T71" fmla="*/ 289 h 382"/>
                <a:gd name="T72" fmla="*/ 9 w 838"/>
                <a:gd name="T73" fmla="*/ 272 h 382"/>
                <a:gd name="T74" fmla="*/ 21 w 838"/>
                <a:gd name="T75" fmla="*/ 256 h 382"/>
                <a:gd name="T76" fmla="*/ 72 w 838"/>
                <a:gd name="T77" fmla="*/ 208 h 382"/>
                <a:gd name="T78" fmla="*/ 127 w 838"/>
                <a:gd name="T79" fmla="*/ 166 h 382"/>
                <a:gd name="T80" fmla="*/ 183 w 838"/>
                <a:gd name="T81" fmla="*/ 128 h 382"/>
                <a:gd name="T82" fmla="*/ 243 w 838"/>
                <a:gd name="T83" fmla="*/ 95 h 382"/>
                <a:gd name="T84" fmla="*/ 306 w 838"/>
                <a:gd name="T85" fmla="*/ 67 h 382"/>
                <a:gd name="T86" fmla="*/ 369 w 838"/>
                <a:gd name="T87" fmla="*/ 42 h 382"/>
                <a:gd name="T88" fmla="*/ 435 w 838"/>
                <a:gd name="T89" fmla="*/ 24 h 382"/>
                <a:gd name="T90" fmla="*/ 502 w 838"/>
                <a:gd name="T91" fmla="*/ 11 h 382"/>
                <a:gd name="T92" fmla="*/ 569 w 838"/>
                <a:gd name="T93" fmla="*/ 2 h 382"/>
                <a:gd name="T94" fmla="*/ 638 w 838"/>
                <a:gd name="T95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8" h="382">
                  <a:moveTo>
                    <a:pt x="638" y="0"/>
                  </a:moveTo>
                  <a:lnTo>
                    <a:pt x="706" y="2"/>
                  </a:lnTo>
                  <a:lnTo>
                    <a:pt x="776" y="10"/>
                  </a:lnTo>
                  <a:lnTo>
                    <a:pt x="795" y="16"/>
                  </a:lnTo>
                  <a:lnTo>
                    <a:pt x="811" y="26"/>
                  </a:lnTo>
                  <a:lnTo>
                    <a:pt x="824" y="40"/>
                  </a:lnTo>
                  <a:lnTo>
                    <a:pt x="833" y="56"/>
                  </a:lnTo>
                  <a:lnTo>
                    <a:pt x="838" y="75"/>
                  </a:lnTo>
                  <a:lnTo>
                    <a:pt x="838" y="95"/>
                  </a:lnTo>
                  <a:lnTo>
                    <a:pt x="832" y="114"/>
                  </a:lnTo>
                  <a:lnTo>
                    <a:pt x="822" y="131"/>
                  </a:lnTo>
                  <a:lnTo>
                    <a:pt x="808" y="144"/>
                  </a:lnTo>
                  <a:lnTo>
                    <a:pt x="792" y="153"/>
                  </a:lnTo>
                  <a:lnTo>
                    <a:pt x="772" y="158"/>
                  </a:lnTo>
                  <a:lnTo>
                    <a:pt x="752" y="158"/>
                  </a:lnTo>
                  <a:lnTo>
                    <a:pt x="690" y="151"/>
                  </a:lnTo>
                  <a:lnTo>
                    <a:pt x="628" y="148"/>
                  </a:lnTo>
                  <a:lnTo>
                    <a:pt x="567" y="153"/>
                  </a:lnTo>
                  <a:lnTo>
                    <a:pt x="505" y="162"/>
                  </a:lnTo>
                  <a:lnTo>
                    <a:pt x="445" y="176"/>
                  </a:lnTo>
                  <a:lnTo>
                    <a:pt x="386" y="194"/>
                  </a:lnTo>
                  <a:lnTo>
                    <a:pt x="330" y="219"/>
                  </a:lnTo>
                  <a:lnTo>
                    <a:pt x="274" y="248"/>
                  </a:lnTo>
                  <a:lnTo>
                    <a:pt x="222" y="281"/>
                  </a:lnTo>
                  <a:lnTo>
                    <a:pt x="173" y="319"/>
                  </a:lnTo>
                  <a:lnTo>
                    <a:pt x="127" y="360"/>
                  </a:lnTo>
                  <a:lnTo>
                    <a:pt x="110" y="373"/>
                  </a:lnTo>
                  <a:lnTo>
                    <a:pt x="93" y="380"/>
                  </a:lnTo>
                  <a:lnTo>
                    <a:pt x="75" y="382"/>
                  </a:lnTo>
                  <a:lnTo>
                    <a:pt x="55" y="380"/>
                  </a:lnTo>
                  <a:lnTo>
                    <a:pt x="38" y="373"/>
                  </a:lnTo>
                  <a:lnTo>
                    <a:pt x="21" y="360"/>
                  </a:lnTo>
                  <a:lnTo>
                    <a:pt x="9" y="346"/>
                  </a:lnTo>
                  <a:lnTo>
                    <a:pt x="2" y="327"/>
                  </a:lnTo>
                  <a:lnTo>
                    <a:pt x="0" y="309"/>
                  </a:lnTo>
                  <a:lnTo>
                    <a:pt x="2" y="289"/>
                  </a:lnTo>
                  <a:lnTo>
                    <a:pt x="9" y="272"/>
                  </a:lnTo>
                  <a:lnTo>
                    <a:pt x="21" y="256"/>
                  </a:lnTo>
                  <a:lnTo>
                    <a:pt x="72" y="208"/>
                  </a:lnTo>
                  <a:lnTo>
                    <a:pt x="127" y="166"/>
                  </a:lnTo>
                  <a:lnTo>
                    <a:pt x="183" y="128"/>
                  </a:lnTo>
                  <a:lnTo>
                    <a:pt x="243" y="95"/>
                  </a:lnTo>
                  <a:lnTo>
                    <a:pt x="306" y="67"/>
                  </a:lnTo>
                  <a:lnTo>
                    <a:pt x="369" y="42"/>
                  </a:lnTo>
                  <a:lnTo>
                    <a:pt x="435" y="24"/>
                  </a:lnTo>
                  <a:lnTo>
                    <a:pt x="502" y="11"/>
                  </a:lnTo>
                  <a:lnTo>
                    <a:pt x="569" y="2"/>
                  </a:lnTo>
                  <a:lnTo>
                    <a:pt x="6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9">
              <a:extLst>
                <a:ext uri="{FF2B5EF4-FFF2-40B4-BE49-F238E27FC236}">
                  <a16:creationId xmlns:a16="http://schemas.microsoft.com/office/drawing/2014/main" id="{2FD7AC0F-1C60-4894-A731-DCA2FBEA0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852738"/>
              <a:ext cx="77788" cy="69850"/>
            </a:xfrm>
            <a:custGeom>
              <a:avLst/>
              <a:gdLst>
                <a:gd name="T0" fmla="*/ 75 w 292"/>
                <a:gd name="T1" fmla="*/ 0 h 263"/>
                <a:gd name="T2" fmla="*/ 93 w 292"/>
                <a:gd name="T3" fmla="*/ 4 h 263"/>
                <a:gd name="T4" fmla="*/ 110 w 292"/>
                <a:gd name="T5" fmla="*/ 11 h 263"/>
                <a:gd name="T6" fmla="*/ 127 w 292"/>
                <a:gd name="T7" fmla="*/ 22 h 263"/>
                <a:gd name="T8" fmla="*/ 168 w 292"/>
                <a:gd name="T9" fmla="*/ 60 h 263"/>
                <a:gd name="T10" fmla="*/ 211 w 292"/>
                <a:gd name="T11" fmla="*/ 95 h 263"/>
                <a:gd name="T12" fmla="*/ 257 w 292"/>
                <a:gd name="T13" fmla="*/ 126 h 263"/>
                <a:gd name="T14" fmla="*/ 272 w 292"/>
                <a:gd name="T15" fmla="*/ 139 h 263"/>
                <a:gd name="T16" fmla="*/ 284 w 292"/>
                <a:gd name="T17" fmla="*/ 155 h 263"/>
                <a:gd name="T18" fmla="*/ 289 w 292"/>
                <a:gd name="T19" fmla="*/ 172 h 263"/>
                <a:gd name="T20" fmla="*/ 292 w 292"/>
                <a:gd name="T21" fmla="*/ 192 h 263"/>
                <a:gd name="T22" fmla="*/ 289 w 292"/>
                <a:gd name="T23" fmla="*/ 210 h 263"/>
                <a:gd name="T24" fmla="*/ 280 w 292"/>
                <a:gd name="T25" fmla="*/ 229 h 263"/>
                <a:gd name="T26" fmla="*/ 269 w 292"/>
                <a:gd name="T27" fmla="*/ 244 h 263"/>
                <a:gd name="T28" fmla="*/ 252 w 292"/>
                <a:gd name="T29" fmla="*/ 255 h 263"/>
                <a:gd name="T30" fmla="*/ 235 w 292"/>
                <a:gd name="T31" fmla="*/ 261 h 263"/>
                <a:gd name="T32" fmla="*/ 217 w 292"/>
                <a:gd name="T33" fmla="*/ 263 h 263"/>
                <a:gd name="T34" fmla="*/ 197 w 292"/>
                <a:gd name="T35" fmla="*/ 261 h 263"/>
                <a:gd name="T36" fmla="*/ 177 w 292"/>
                <a:gd name="T37" fmla="*/ 253 h 263"/>
                <a:gd name="T38" fmla="*/ 123 w 292"/>
                <a:gd name="T39" fmla="*/ 215 h 263"/>
                <a:gd name="T40" fmla="*/ 70 w 292"/>
                <a:gd name="T41" fmla="*/ 173 h 263"/>
                <a:gd name="T42" fmla="*/ 21 w 292"/>
                <a:gd name="T43" fmla="*/ 128 h 263"/>
                <a:gd name="T44" fmla="*/ 9 w 292"/>
                <a:gd name="T45" fmla="*/ 112 h 263"/>
                <a:gd name="T46" fmla="*/ 2 w 292"/>
                <a:gd name="T47" fmla="*/ 95 h 263"/>
                <a:gd name="T48" fmla="*/ 0 w 292"/>
                <a:gd name="T49" fmla="*/ 75 h 263"/>
                <a:gd name="T50" fmla="*/ 2 w 292"/>
                <a:gd name="T51" fmla="*/ 57 h 263"/>
                <a:gd name="T52" fmla="*/ 9 w 292"/>
                <a:gd name="T53" fmla="*/ 38 h 263"/>
                <a:gd name="T54" fmla="*/ 21 w 292"/>
                <a:gd name="T55" fmla="*/ 22 h 263"/>
                <a:gd name="T56" fmla="*/ 38 w 292"/>
                <a:gd name="T57" fmla="*/ 11 h 263"/>
                <a:gd name="T58" fmla="*/ 55 w 292"/>
                <a:gd name="T59" fmla="*/ 4 h 263"/>
                <a:gd name="T60" fmla="*/ 75 w 292"/>
                <a:gd name="T61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2" h="263">
                  <a:moveTo>
                    <a:pt x="75" y="0"/>
                  </a:moveTo>
                  <a:lnTo>
                    <a:pt x="93" y="4"/>
                  </a:lnTo>
                  <a:lnTo>
                    <a:pt x="110" y="11"/>
                  </a:lnTo>
                  <a:lnTo>
                    <a:pt x="127" y="22"/>
                  </a:lnTo>
                  <a:lnTo>
                    <a:pt x="168" y="60"/>
                  </a:lnTo>
                  <a:lnTo>
                    <a:pt x="211" y="95"/>
                  </a:lnTo>
                  <a:lnTo>
                    <a:pt x="257" y="126"/>
                  </a:lnTo>
                  <a:lnTo>
                    <a:pt x="272" y="139"/>
                  </a:lnTo>
                  <a:lnTo>
                    <a:pt x="284" y="155"/>
                  </a:lnTo>
                  <a:lnTo>
                    <a:pt x="289" y="172"/>
                  </a:lnTo>
                  <a:lnTo>
                    <a:pt x="292" y="192"/>
                  </a:lnTo>
                  <a:lnTo>
                    <a:pt x="289" y="210"/>
                  </a:lnTo>
                  <a:lnTo>
                    <a:pt x="280" y="229"/>
                  </a:lnTo>
                  <a:lnTo>
                    <a:pt x="269" y="244"/>
                  </a:lnTo>
                  <a:lnTo>
                    <a:pt x="252" y="255"/>
                  </a:lnTo>
                  <a:lnTo>
                    <a:pt x="235" y="261"/>
                  </a:lnTo>
                  <a:lnTo>
                    <a:pt x="217" y="263"/>
                  </a:lnTo>
                  <a:lnTo>
                    <a:pt x="197" y="261"/>
                  </a:lnTo>
                  <a:lnTo>
                    <a:pt x="177" y="253"/>
                  </a:lnTo>
                  <a:lnTo>
                    <a:pt x="123" y="215"/>
                  </a:lnTo>
                  <a:lnTo>
                    <a:pt x="70" y="173"/>
                  </a:lnTo>
                  <a:lnTo>
                    <a:pt x="21" y="128"/>
                  </a:lnTo>
                  <a:lnTo>
                    <a:pt x="9" y="112"/>
                  </a:lnTo>
                  <a:lnTo>
                    <a:pt x="2" y="95"/>
                  </a:lnTo>
                  <a:lnTo>
                    <a:pt x="0" y="75"/>
                  </a:lnTo>
                  <a:lnTo>
                    <a:pt x="2" y="57"/>
                  </a:lnTo>
                  <a:lnTo>
                    <a:pt x="9" y="38"/>
                  </a:lnTo>
                  <a:lnTo>
                    <a:pt x="21" y="22"/>
                  </a:lnTo>
                  <a:lnTo>
                    <a:pt x="38" y="11"/>
                  </a:lnTo>
                  <a:lnTo>
                    <a:pt x="55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20">
              <a:extLst>
                <a:ext uri="{FF2B5EF4-FFF2-40B4-BE49-F238E27FC236}">
                  <a16:creationId xmlns:a16="http://schemas.microsoft.com/office/drawing/2014/main" id="{1D64EBCD-0F94-49A2-9FDC-552B0AD3C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1575" y="2852738"/>
              <a:ext cx="214313" cy="101600"/>
            </a:xfrm>
            <a:custGeom>
              <a:avLst/>
              <a:gdLst>
                <a:gd name="T0" fmla="*/ 735 w 810"/>
                <a:gd name="T1" fmla="*/ 0 h 384"/>
                <a:gd name="T2" fmla="*/ 755 w 810"/>
                <a:gd name="T3" fmla="*/ 4 h 384"/>
                <a:gd name="T4" fmla="*/ 772 w 810"/>
                <a:gd name="T5" fmla="*/ 11 h 384"/>
                <a:gd name="T6" fmla="*/ 788 w 810"/>
                <a:gd name="T7" fmla="*/ 22 h 384"/>
                <a:gd name="T8" fmla="*/ 800 w 810"/>
                <a:gd name="T9" fmla="*/ 38 h 384"/>
                <a:gd name="T10" fmla="*/ 808 w 810"/>
                <a:gd name="T11" fmla="*/ 57 h 384"/>
                <a:gd name="T12" fmla="*/ 810 w 810"/>
                <a:gd name="T13" fmla="*/ 75 h 384"/>
                <a:gd name="T14" fmla="*/ 808 w 810"/>
                <a:gd name="T15" fmla="*/ 95 h 384"/>
                <a:gd name="T16" fmla="*/ 800 w 810"/>
                <a:gd name="T17" fmla="*/ 112 h 384"/>
                <a:gd name="T18" fmla="*/ 788 w 810"/>
                <a:gd name="T19" fmla="*/ 128 h 384"/>
                <a:gd name="T20" fmla="*/ 736 w 810"/>
                <a:gd name="T21" fmla="*/ 176 h 384"/>
                <a:gd name="T22" fmla="*/ 682 w 810"/>
                <a:gd name="T23" fmla="*/ 218 h 384"/>
                <a:gd name="T24" fmla="*/ 626 w 810"/>
                <a:gd name="T25" fmla="*/ 256 h 384"/>
                <a:gd name="T26" fmla="*/ 566 w 810"/>
                <a:gd name="T27" fmla="*/ 290 h 384"/>
                <a:gd name="T28" fmla="*/ 504 w 810"/>
                <a:gd name="T29" fmla="*/ 319 h 384"/>
                <a:gd name="T30" fmla="*/ 440 w 810"/>
                <a:gd name="T31" fmla="*/ 342 h 384"/>
                <a:gd name="T32" fmla="*/ 375 w 810"/>
                <a:gd name="T33" fmla="*/ 360 h 384"/>
                <a:gd name="T34" fmla="*/ 308 w 810"/>
                <a:gd name="T35" fmla="*/ 374 h 384"/>
                <a:gd name="T36" fmla="*/ 240 w 810"/>
                <a:gd name="T37" fmla="*/ 382 h 384"/>
                <a:gd name="T38" fmla="*/ 171 w 810"/>
                <a:gd name="T39" fmla="*/ 384 h 384"/>
                <a:gd name="T40" fmla="*/ 119 w 810"/>
                <a:gd name="T41" fmla="*/ 383 h 384"/>
                <a:gd name="T42" fmla="*/ 66 w 810"/>
                <a:gd name="T43" fmla="*/ 378 h 384"/>
                <a:gd name="T44" fmla="*/ 46 w 810"/>
                <a:gd name="T45" fmla="*/ 373 h 384"/>
                <a:gd name="T46" fmla="*/ 30 w 810"/>
                <a:gd name="T47" fmla="*/ 363 h 384"/>
                <a:gd name="T48" fmla="*/ 16 w 810"/>
                <a:gd name="T49" fmla="*/ 350 h 384"/>
                <a:gd name="T50" fmla="*/ 5 w 810"/>
                <a:gd name="T51" fmla="*/ 333 h 384"/>
                <a:gd name="T52" fmla="*/ 1 w 810"/>
                <a:gd name="T53" fmla="*/ 315 h 384"/>
                <a:gd name="T54" fmla="*/ 0 w 810"/>
                <a:gd name="T55" fmla="*/ 295 h 384"/>
                <a:gd name="T56" fmla="*/ 5 w 810"/>
                <a:gd name="T57" fmla="*/ 276 h 384"/>
                <a:gd name="T58" fmla="*/ 15 w 810"/>
                <a:gd name="T59" fmla="*/ 259 h 384"/>
                <a:gd name="T60" fmla="*/ 29 w 810"/>
                <a:gd name="T61" fmla="*/ 246 h 384"/>
                <a:gd name="T62" fmla="*/ 45 w 810"/>
                <a:gd name="T63" fmla="*/ 236 h 384"/>
                <a:gd name="T64" fmla="*/ 63 w 810"/>
                <a:gd name="T65" fmla="*/ 230 h 384"/>
                <a:gd name="T66" fmla="*/ 83 w 810"/>
                <a:gd name="T67" fmla="*/ 230 h 384"/>
                <a:gd name="T68" fmla="*/ 150 w 810"/>
                <a:gd name="T69" fmla="*/ 234 h 384"/>
                <a:gd name="T70" fmla="*/ 216 w 810"/>
                <a:gd name="T71" fmla="*/ 233 h 384"/>
                <a:gd name="T72" fmla="*/ 281 w 810"/>
                <a:gd name="T73" fmla="*/ 226 h 384"/>
                <a:gd name="T74" fmla="*/ 345 w 810"/>
                <a:gd name="T75" fmla="*/ 214 h 384"/>
                <a:gd name="T76" fmla="*/ 407 w 810"/>
                <a:gd name="T77" fmla="*/ 195 h 384"/>
                <a:gd name="T78" fmla="*/ 467 w 810"/>
                <a:gd name="T79" fmla="*/ 171 h 384"/>
                <a:gd name="T80" fmla="*/ 525 w 810"/>
                <a:gd name="T81" fmla="*/ 142 h 384"/>
                <a:gd name="T82" fmla="*/ 581 w 810"/>
                <a:gd name="T83" fmla="*/ 108 h 384"/>
                <a:gd name="T84" fmla="*/ 634 w 810"/>
                <a:gd name="T85" fmla="*/ 67 h 384"/>
                <a:gd name="T86" fmla="*/ 682 w 810"/>
                <a:gd name="T87" fmla="*/ 22 h 384"/>
                <a:gd name="T88" fmla="*/ 698 w 810"/>
                <a:gd name="T89" fmla="*/ 11 h 384"/>
                <a:gd name="T90" fmla="*/ 717 w 810"/>
                <a:gd name="T91" fmla="*/ 4 h 384"/>
                <a:gd name="T92" fmla="*/ 735 w 810"/>
                <a:gd name="T93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0" h="384">
                  <a:moveTo>
                    <a:pt x="735" y="0"/>
                  </a:moveTo>
                  <a:lnTo>
                    <a:pt x="755" y="4"/>
                  </a:lnTo>
                  <a:lnTo>
                    <a:pt x="772" y="11"/>
                  </a:lnTo>
                  <a:lnTo>
                    <a:pt x="788" y="22"/>
                  </a:lnTo>
                  <a:lnTo>
                    <a:pt x="800" y="38"/>
                  </a:lnTo>
                  <a:lnTo>
                    <a:pt x="808" y="57"/>
                  </a:lnTo>
                  <a:lnTo>
                    <a:pt x="810" y="75"/>
                  </a:lnTo>
                  <a:lnTo>
                    <a:pt x="808" y="95"/>
                  </a:lnTo>
                  <a:lnTo>
                    <a:pt x="800" y="112"/>
                  </a:lnTo>
                  <a:lnTo>
                    <a:pt x="788" y="128"/>
                  </a:lnTo>
                  <a:lnTo>
                    <a:pt x="736" y="176"/>
                  </a:lnTo>
                  <a:lnTo>
                    <a:pt x="682" y="218"/>
                  </a:lnTo>
                  <a:lnTo>
                    <a:pt x="626" y="256"/>
                  </a:lnTo>
                  <a:lnTo>
                    <a:pt x="566" y="290"/>
                  </a:lnTo>
                  <a:lnTo>
                    <a:pt x="504" y="319"/>
                  </a:lnTo>
                  <a:lnTo>
                    <a:pt x="440" y="342"/>
                  </a:lnTo>
                  <a:lnTo>
                    <a:pt x="375" y="360"/>
                  </a:lnTo>
                  <a:lnTo>
                    <a:pt x="308" y="374"/>
                  </a:lnTo>
                  <a:lnTo>
                    <a:pt x="240" y="382"/>
                  </a:lnTo>
                  <a:lnTo>
                    <a:pt x="171" y="384"/>
                  </a:lnTo>
                  <a:lnTo>
                    <a:pt x="119" y="383"/>
                  </a:lnTo>
                  <a:lnTo>
                    <a:pt x="66" y="378"/>
                  </a:lnTo>
                  <a:lnTo>
                    <a:pt x="46" y="373"/>
                  </a:lnTo>
                  <a:lnTo>
                    <a:pt x="30" y="363"/>
                  </a:lnTo>
                  <a:lnTo>
                    <a:pt x="16" y="350"/>
                  </a:lnTo>
                  <a:lnTo>
                    <a:pt x="5" y="333"/>
                  </a:lnTo>
                  <a:lnTo>
                    <a:pt x="1" y="315"/>
                  </a:lnTo>
                  <a:lnTo>
                    <a:pt x="0" y="295"/>
                  </a:lnTo>
                  <a:lnTo>
                    <a:pt x="5" y="276"/>
                  </a:lnTo>
                  <a:lnTo>
                    <a:pt x="15" y="259"/>
                  </a:lnTo>
                  <a:lnTo>
                    <a:pt x="29" y="246"/>
                  </a:lnTo>
                  <a:lnTo>
                    <a:pt x="45" y="236"/>
                  </a:lnTo>
                  <a:lnTo>
                    <a:pt x="63" y="230"/>
                  </a:lnTo>
                  <a:lnTo>
                    <a:pt x="83" y="230"/>
                  </a:lnTo>
                  <a:lnTo>
                    <a:pt x="150" y="234"/>
                  </a:lnTo>
                  <a:lnTo>
                    <a:pt x="216" y="233"/>
                  </a:lnTo>
                  <a:lnTo>
                    <a:pt x="281" y="226"/>
                  </a:lnTo>
                  <a:lnTo>
                    <a:pt x="345" y="214"/>
                  </a:lnTo>
                  <a:lnTo>
                    <a:pt x="407" y="195"/>
                  </a:lnTo>
                  <a:lnTo>
                    <a:pt x="467" y="171"/>
                  </a:lnTo>
                  <a:lnTo>
                    <a:pt x="525" y="142"/>
                  </a:lnTo>
                  <a:lnTo>
                    <a:pt x="581" y="108"/>
                  </a:lnTo>
                  <a:lnTo>
                    <a:pt x="634" y="67"/>
                  </a:lnTo>
                  <a:lnTo>
                    <a:pt x="682" y="22"/>
                  </a:lnTo>
                  <a:lnTo>
                    <a:pt x="698" y="11"/>
                  </a:lnTo>
                  <a:lnTo>
                    <a:pt x="717" y="4"/>
                  </a:lnTo>
                  <a:lnTo>
                    <a:pt x="7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1">
              <a:extLst>
                <a:ext uri="{FF2B5EF4-FFF2-40B4-BE49-F238E27FC236}">
                  <a16:creationId xmlns:a16="http://schemas.microsoft.com/office/drawing/2014/main" id="{533F5688-9372-4AFA-89B8-8A0280E63C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8200" y="2346325"/>
              <a:ext cx="1001713" cy="1000125"/>
            </a:xfrm>
            <a:custGeom>
              <a:avLst/>
              <a:gdLst>
                <a:gd name="T0" fmla="*/ 3410 w 3786"/>
                <a:gd name="T1" fmla="*/ 3616 h 3779"/>
                <a:gd name="T2" fmla="*/ 3544 w 3786"/>
                <a:gd name="T3" fmla="*/ 3616 h 3779"/>
                <a:gd name="T4" fmla="*/ 3632 w 3786"/>
                <a:gd name="T5" fmla="*/ 3511 h 3779"/>
                <a:gd name="T6" fmla="*/ 3609 w 3786"/>
                <a:gd name="T7" fmla="*/ 3379 h 3779"/>
                <a:gd name="T8" fmla="*/ 2415 w 3786"/>
                <a:gd name="T9" fmla="*/ 2458 h 3779"/>
                <a:gd name="T10" fmla="*/ 1343 w 3786"/>
                <a:gd name="T11" fmla="*/ 151 h 3779"/>
                <a:gd name="T12" fmla="*/ 938 w 3786"/>
                <a:gd name="T13" fmla="*/ 244 h 3779"/>
                <a:gd name="T14" fmla="*/ 585 w 3786"/>
                <a:gd name="T15" fmla="*/ 464 h 3779"/>
                <a:gd name="T16" fmla="*/ 319 w 3786"/>
                <a:gd name="T17" fmla="*/ 787 h 3779"/>
                <a:gd name="T18" fmla="*/ 172 w 3786"/>
                <a:gd name="T19" fmla="*/ 1174 h 3779"/>
                <a:gd name="T20" fmla="*/ 159 w 3786"/>
                <a:gd name="T21" fmla="*/ 1594 h 3779"/>
                <a:gd name="T22" fmla="*/ 279 w 3786"/>
                <a:gd name="T23" fmla="*/ 1990 h 3779"/>
                <a:gd name="T24" fmla="*/ 523 w 3786"/>
                <a:gd name="T25" fmla="*/ 2329 h 3779"/>
                <a:gd name="T26" fmla="*/ 863 w 3786"/>
                <a:gd name="T27" fmla="*/ 2572 h 3779"/>
                <a:gd name="T28" fmla="*/ 1260 w 3786"/>
                <a:gd name="T29" fmla="*/ 2692 h 3779"/>
                <a:gd name="T30" fmla="*/ 1680 w 3786"/>
                <a:gd name="T31" fmla="*/ 2678 h 3779"/>
                <a:gd name="T32" fmla="*/ 2067 w 3786"/>
                <a:gd name="T33" fmla="*/ 2533 h 3779"/>
                <a:gd name="T34" fmla="*/ 2392 w 3786"/>
                <a:gd name="T35" fmla="*/ 2267 h 3779"/>
                <a:gd name="T36" fmla="*/ 2612 w 3786"/>
                <a:gd name="T37" fmla="*/ 1914 h 3779"/>
                <a:gd name="T38" fmla="*/ 2706 w 3786"/>
                <a:gd name="T39" fmla="*/ 1511 h 3779"/>
                <a:gd name="T40" fmla="*/ 2665 w 3786"/>
                <a:gd name="T41" fmla="*/ 1093 h 3779"/>
                <a:gd name="T42" fmla="*/ 2494 w 3786"/>
                <a:gd name="T43" fmla="*/ 717 h 3779"/>
                <a:gd name="T44" fmla="*/ 2207 w 3786"/>
                <a:gd name="T45" fmla="*/ 410 h 3779"/>
                <a:gd name="T46" fmla="*/ 1841 w 3786"/>
                <a:gd name="T47" fmla="*/ 215 h 3779"/>
                <a:gd name="T48" fmla="*/ 1428 w 3786"/>
                <a:gd name="T49" fmla="*/ 147 h 3779"/>
                <a:gd name="T50" fmla="*/ 1733 w 3786"/>
                <a:gd name="T51" fmla="*/ 32 h 3779"/>
                <a:gd name="T52" fmla="*/ 2148 w 3786"/>
                <a:gd name="T53" fmla="*/ 192 h 3779"/>
                <a:gd name="T54" fmla="*/ 2504 w 3786"/>
                <a:gd name="T55" fmla="*/ 485 h 3779"/>
                <a:gd name="T56" fmla="*/ 2745 w 3786"/>
                <a:gd name="T57" fmla="*/ 868 h 3779"/>
                <a:gd name="T58" fmla="*/ 2851 w 3786"/>
                <a:gd name="T59" fmla="*/ 1295 h 3779"/>
                <a:gd name="T60" fmla="*/ 2825 w 3786"/>
                <a:gd name="T61" fmla="*/ 1732 h 3779"/>
                <a:gd name="T62" fmla="*/ 2663 w 3786"/>
                <a:gd name="T63" fmla="*/ 2145 h 3779"/>
                <a:gd name="T64" fmla="*/ 2702 w 3786"/>
                <a:gd name="T65" fmla="*/ 2336 h 3779"/>
                <a:gd name="T66" fmla="*/ 2792 w 3786"/>
                <a:gd name="T67" fmla="*/ 2349 h 3779"/>
                <a:gd name="T68" fmla="*/ 3776 w 3786"/>
                <a:gd name="T69" fmla="*/ 3392 h 3779"/>
                <a:gd name="T70" fmla="*/ 3765 w 3786"/>
                <a:gd name="T71" fmla="*/ 3587 h 3779"/>
                <a:gd name="T72" fmla="*/ 3629 w 3786"/>
                <a:gd name="T73" fmla="*/ 3739 h 3779"/>
                <a:gd name="T74" fmla="*/ 3437 w 3786"/>
                <a:gd name="T75" fmla="*/ 3777 h 3779"/>
                <a:gd name="T76" fmla="*/ 3258 w 3786"/>
                <a:gd name="T77" fmla="*/ 3689 h 3779"/>
                <a:gd name="T78" fmla="*/ 2334 w 3786"/>
                <a:gd name="T79" fmla="*/ 2714 h 3779"/>
                <a:gd name="T80" fmla="*/ 2222 w 3786"/>
                <a:gd name="T81" fmla="*/ 2613 h 3779"/>
                <a:gd name="T82" fmla="*/ 1794 w 3786"/>
                <a:gd name="T83" fmla="*/ 2804 h 3779"/>
                <a:gd name="T84" fmla="*/ 1344 w 3786"/>
                <a:gd name="T85" fmla="*/ 2849 h 3779"/>
                <a:gd name="T86" fmla="*/ 930 w 3786"/>
                <a:gd name="T87" fmla="*/ 2763 h 3779"/>
                <a:gd name="T88" fmla="*/ 552 w 3786"/>
                <a:gd name="T89" fmla="*/ 2553 h 3779"/>
                <a:gd name="T90" fmla="*/ 240 w 3786"/>
                <a:gd name="T91" fmla="*/ 2220 h 3779"/>
                <a:gd name="T92" fmla="*/ 53 w 3786"/>
                <a:gd name="T93" fmla="*/ 1816 h 3779"/>
                <a:gd name="T94" fmla="*/ 0 w 3786"/>
                <a:gd name="T95" fmla="*/ 1382 h 3779"/>
                <a:gd name="T96" fmla="*/ 80 w 3786"/>
                <a:gd name="T97" fmla="*/ 951 h 3779"/>
                <a:gd name="T98" fmla="*/ 294 w 3786"/>
                <a:gd name="T99" fmla="*/ 556 h 3779"/>
                <a:gd name="T100" fmla="*/ 632 w 3786"/>
                <a:gd name="T101" fmla="*/ 240 h 3779"/>
                <a:gd name="T102" fmla="*/ 1037 w 3786"/>
                <a:gd name="T103" fmla="*/ 53 h 3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86" h="3779">
                  <a:moveTo>
                    <a:pt x="2739" y="2507"/>
                  </a:moveTo>
                  <a:lnTo>
                    <a:pt x="2512" y="2734"/>
                  </a:lnTo>
                  <a:lnTo>
                    <a:pt x="3363" y="3583"/>
                  </a:lnTo>
                  <a:lnTo>
                    <a:pt x="3386" y="3602"/>
                  </a:lnTo>
                  <a:lnTo>
                    <a:pt x="3410" y="3616"/>
                  </a:lnTo>
                  <a:lnTo>
                    <a:pt x="3435" y="3625"/>
                  </a:lnTo>
                  <a:lnTo>
                    <a:pt x="3463" y="3629"/>
                  </a:lnTo>
                  <a:lnTo>
                    <a:pt x="3491" y="3629"/>
                  </a:lnTo>
                  <a:lnTo>
                    <a:pt x="3517" y="3625"/>
                  </a:lnTo>
                  <a:lnTo>
                    <a:pt x="3544" y="3616"/>
                  </a:lnTo>
                  <a:lnTo>
                    <a:pt x="3568" y="3602"/>
                  </a:lnTo>
                  <a:lnTo>
                    <a:pt x="3590" y="3583"/>
                  </a:lnTo>
                  <a:lnTo>
                    <a:pt x="3609" y="3561"/>
                  </a:lnTo>
                  <a:lnTo>
                    <a:pt x="3622" y="3537"/>
                  </a:lnTo>
                  <a:lnTo>
                    <a:pt x="3632" y="3511"/>
                  </a:lnTo>
                  <a:lnTo>
                    <a:pt x="3636" y="3484"/>
                  </a:lnTo>
                  <a:lnTo>
                    <a:pt x="3636" y="3457"/>
                  </a:lnTo>
                  <a:lnTo>
                    <a:pt x="3632" y="3429"/>
                  </a:lnTo>
                  <a:lnTo>
                    <a:pt x="3622" y="3404"/>
                  </a:lnTo>
                  <a:lnTo>
                    <a:pt x="3609" y="3379"/>
                  </a:lnTo>
                  <a:lnTo>
                    <a:pt x="3590" y="3356"/>
                  </a:lnTo>
                  <a:lnTo>
                    <a:pt x="2739" y="2507"/>
                  </a:lnTo>
                  <a:close/>
                  <a:moveTo>
                    <a:pt x="2463" y="2410"/>
                  </a:moveTo>
                  <a:lnTo>
                    <a:pt x="2439" y="2434"/>
                  </a:lnTo>
                  <a:lnTo>
                    <a:pt x="2415" y="2458"/>
                  </a:lnTo>
                  <a:lnTo>
                    <a:pt x="2495" y="2539"/>
                  </a:lnTo>
                  <a:lnTo>
                    <a:pt x="2544" y="2491"/>
                  </a:lnTo>
                  <a:lnTo>
                    <a:pt x="2463" y="2410"/>
                  </a:lnTo>
                  <a:close/>
                  <a:moveTo>
                    <a:pt x="1428" y="147"/>
                  </a:moveTo>
                  <a:lnTo>
                    <a:pt x="1343" y="151"/>
                  </a:lnTo>
                  <a:lnTo>
                    <a:pt x="1259" y="159"/>
                  </a:lnTo>
                  <a:lnTo>
                    <a:pt x="1177" y="172"/>
                  </a:lnTo>
                  <a:lnTo>
                    <a:pt x="1096" y="191"/>
                  </a:lnTo>
                  <a:lnTo>
                    <a:pt x="1016" y="215"/>
                  </a:lnTo>
                  <a:lnTo>
                    <a:pt x="938" y="244"/>
                  </a:lnTo>
                  <a:lnTo>
                    <a:pt x="863" y="278"/>
                  </a:lnTo>
                  <a:lnTo>
                    <a:pt x="789" y="318"/>
                  </a:lnTo>
                  <a:lnTo>
                    <a:pt x="718" y="361"/>
                  </a:lnTo>
                  <a:lnTo>
                    <a:pt x="650" y="410"/>
                  </a:lnTo>
                  <a:lnTo>
                    <a:pt x="585" y="464"/>
                  </a:lnTo>
                  <a:lnTo>
                    <a:pt x="523" y="522"/>
                  </a:lnTo>
                  <a:lnTo>
                    <a:pt x="465" y="584"/>
                  </a:lnTo>
                  <a:lnTo>
                    <a:pt x="411" y="649"/>
                  </a:lnTo>
                  <a:lnTo>
                    <a:pt x="363" y="717"/>
                  </a:lnTo>
                  <a:lnTo>
                    <a:pt x="319" y="787"/>
                  </a:lnTo>
                  <a:lnTo>
                    <a:pt x="279" y="861"/>
                  </a:lnTo>
                  <a:lnTo>
                    <a:pt x="245" y="936"/>
                  </a:lnTo>
                  <a:lnTo>
                    <a:pt x="216" y="1014"/>
                  </a:lnTo>
                  <a:lnTo>
                    <a:pt x="192" y="1093"/>
                  </a:lnTo>
                  <a:lnTo>
                    <a:pt x="172" y="1174"/>
                  </a:lnTo>
                  <a:lnTo>
                    <a:pt x="159" y="1257"/>
                  </a:lnTo>
                  <a:lnTo>
                    <a:pt x="151" y="1340"/>
                  </a:lnTo>
                  <a:lnTo>
                    <a:pt x="148" y="1425"/>
                  </a:lnTo>
                  <a:lnTo>
                    <a:pt x="151" y="1511"/>
                  </a:lnTo>
                  <a:lnTo>
                    <a:pt x="159" y="1594"/>
                  </a:lnTo>
                  <a:lnTo>
                    <a:pt x="172" y="1677"/>
                  </a:lnTo>
                  <a:lnTo>
                    <a:pt x="192" y="1757"/>
                  </a:lnTo>
                  <a:lnTo>
                    <a:pt x="216" y="1837"/>
                  </a:lnTo>
                  <a:lnTo>
                    <a:pt x="245" y="1914"/>
                  </a:lnTo>
                  <a:lnTo>
                    <a:pt x="279" y="1990"/>
                  </a:lnTo>
                  <a:lnTo>
                    <a:pt x="319" y="2063"/>
                  </a:lnTo>
                  <a:lnTo>
                    <a:pt x="363" y="2134"/>
                  </a:lnTo>
                  <a:lnTo>
                    <a:pt x="411" y="2202"/>
                  </a:lnTo>
                  <a:lnTo>
                    <a:pt x="465" y="2267"/>
                  </a:lnTo>
                  <a:lnTo>
                    <a:pt x="523" y="2329"/>
                  </a:lnTo>
                  <a:lnTo>
                    <a:pt x="585" y="2387"/>
                  </a:lnTo>
                  <a:lnTo>
                    <a:pt x="650" y="2441"/>
                  </a:lnTo>
                  <a:lnTo>
                    <a:pt x="718" y="2489"/>
                  </a:lnTo>
                  <a:lnTo>
                    <a:pt x="789" y="2533"/>
                  </a:lnTo>
                  <a:lnTo>
                    <a:pt x="863" y="2572"/>
                  </a:lnTo>
                  <a:lnTo>
                    <a:pt x="938" y="2607"/>
                  </a:lnTo>
                  <a:lnTo>
                    <a:pt x="1016" y="2636"/>
                  </a:lnTo>
                  <a:lnTo>
                    <a:pt x="1096" y="2660"/>
                  </a:lnTo>
                  <a:lnTo>
                    <a:pt x="1177" y="2678"/>
                  </a:lnTo>
                  <a:lnTo>
                    <a:pt x="1260" y="2692"/>
                  </a:lnTo>
                  <a:lnTo>
                    <a:pt x="1343" y="2700"/>
                  </a:lnTo>
                  <a:lnTo>
                    <a:pt x="1428" y="2704"/>
                  </a:lnTo>
                  <a:lnTo>
                    <a:pt x="1513" y="2700"/>
                  </a:lnTo>
                  <a:lnTo>
                    <a:pt x="1597" y="2692"/>
                  </a:lnTo>
                  <a:lnTo>
                    <a:pt x="1680" y="2678"/>
                  </a:lnTo>
                  <a:lnTo>
                    <a:pt x="1761" y="2660"/>
                  </a:lnTo>
                  <a:lnTo>
                    <a:pt x="1841" y="2636"/>
                  </a:lnTo>
                  <a:lnTo>
                    <a:pt x="1918" y="2607"/>
                  </a:lnTo>
                  <a:lnTo>
                    <a:pt x="1994" y="2572"/>
                  </a:lnTo>
                  <a:lnTo>
                    <a:pt x="2067" y="2533"/>
                  </a:lnTo>
                  <a:lnTo>
                    <a:pt x="2139" y="2489"/>
                  </a:lnTo>
                  <a:lnTo>
                    <a:pt x="2207" y="2441"/>
                  </a:lnTo>
                  <a:lnTo>
                    <a:pt x="2271" y="2387"/>
                  </a:lnTo>
                  <a:lnTo>
                    <a:pt x="2334" y="2329"/>
                  </a:lnTo>
                  <a:lnTo>
                    <a:pt x="2392" y="2267"/>
                  </a:lnTo>
                  <a:lnTo>
                    <a:pt x="2446" y="2202"/>
                  </a:lnTo>
                  <a:lnTo>
                    <a:pt x="2494" y="2134"/>
                  </a:lnTo>
                  <a:lnTo>
                    <a:pt x="2538" y="2063"/>
                  </a:lnTo>
                  <a:lnTo>
                    <a:pt x="2577" y="1990"/>
                  </a:lnTo>
                  <a:lnTo>
                    <a:pt x="2612" y="1914"/>
                  </a:lnTo>
                  <a:lnTo>
                    <a:pt x="2641" y="1837"/>
                  </a:lnTo>
                  <a:lnTo>
                    <a:pt x="2665" y="1757"/>
                  </a:lnTo>
                  <a:lnTo>
                    <a:pt x="2684" y="1677"/>
                  </a:lnTo>
                  <a:lnTo>
                    <a:pt x="2698" y="1594"/>
                  </a:lnTo>
                  <a:lnTo>
                    <a:pt x="2706" y="1511"/>
                  </a:lnTo>
                  <a:lnTo>
                    <a:pt x="2708" y="1425"/>
                  </a:lnTo>
                  <a:lnTo>
                    <a:pt x="2706" y="1340"/>
                  </a:lnTo>
                  <a:lnTo>
                    <a:pt x="2698" y="1257"/>
                  </a:lnTo>
                  <a:lnTo>
                    <a:pt x="2684" y="1174"/>
                  </a:lnTo>
                  <a:lnTo>
                    <a:pt x="2665" y="1093"/>
                  </a:lnTo>
                  <a:lnTo>
                    <a:pt x="2641" y="1014"/>
                  </a:lnTo>
                  <a:lnTo>
                    <a:pt x="2612" y="936"/>
                  </a:lnTo>
                  <a:lnTo>
                    <a:pt x="2577" y="861"/>
                  </a:lnTo>
                  <a:lnTo>
                    <a:pt x="2538" y="787"/>
                  </a:lnTo>
                  <a:lnTo>
                    <a:pt x="2494" y="717"/>
                  </a:lnTo>
                  <a:lnTo>
                    <a:pt x="2446" y="649"/>
                  </a:lnTo>
                  <a:lnTo>
                    <a:pt x="2392" y="584"/>
                  </a:lnTo>
                  <a:lnTo>
                    <a:pt x="2334" y="522"/>
                  </a:lnTo>
                  <a:lnTo>
                    <a:pt x="2271" y="464"/>
                  </a:lnTo>
                  <a:lnTo>
                    <a:pt x="2207" y="410"/>
                  </a:lnTo>
                  <a:lnTo>
                    <a:pt x="2139" y="361"/>
                  </a:lnTo>
                  <a:lnTo>
                    <a:pt x="2067" y="318"/>
                  </a:lnTo>
                  <a:lnTo>
                    <a:pt x="1994" y="278"/>
                  </a:lnTo>
                  <a:lnTo>
                    <a:pt x="1918" y="244"/>
                  </a:lnTo>
                  <a:lnTo>
                    <a:pt x="1841" y="215"/>
                  </a:lnTo>
                  <a:lnTo>
                    <a:pt x="1761" y="191"/>
                  </a:lnTo>
                  <a:lnTo>
                    <a:pt x="1680" y="172"/>
                  </a:lnTo>
                  <a:lnTo>
                    <a:pt x="1597" y="159"/>
                  </a:lnTo>
                  <a:lnTo>
                    <a:pt x="1513" y="151"/>
                  </a:lnTo>
                  <a:lnTo>
                    <a:pt x="1428" y="147"/>
                  </a:lnTo>
                  <a:close/>
                  <a:moveTo>
                    <a:pt x="1385" y="0"/>
                  </a:moveTo>
                  <a:lnTo>
                    <a:pt x="1472" y="0"/>
                  </a:lnTo>
                  <a:lnTo>
                    <a:pt x="1560" y="5"/>
                  </a:lnTo>
                  <a:lnTo>
                    <a:pt x="1647" y="16"/>
                  </a:lnTo>
                  <a:lnTo>
                    <a:pt x="1733" y="32"/>
                  </a:lnTo>
                  <a:lnTo>
                    <a:pt x="1820" y="53"/>
                  </a:lnTo>
                  <a:lnTo>
                    <a:pt x="1904" y="80"/>
                  </a:lnTo>
                  <a:lnTo>
                    <a:pt x="1987" y="111"/>
                  </a:lnTo>
                  <a:lnTo>
                    <a:pt x="2068" y="149"/>
                  </a:lnTo>
                  <a:lnTo>
                    <a:pt x="2148" y="192"/>
                  </a:lnTo>
                  <a:lnTo>
                    <a:pt x="2224" y="240"/>
                  </a:lnTo>
                  <a:lnTo>
                    <a:pt x="2299" y="293"/>
                  </a:lnTo>
                  <a:lnTo>
                    <a:pt x="2371" y="352"/>
                  </a:lnTo>
                  <a:lnTo>
                    <a:pt x="2439" y="416"/>
                  </a:lnTo>
                  <a:lnTo>
                    <a:pt x="2504" y="485"/>
                  </a:lnTo>
                  <a:lnTo>
                    <a:pt x="2562" y="556"/>
                  </a:lnTo>
                  <a:lnTo>
                    <a:pt x="2616" y="630"/>
                  </a:lnTo>
                  <a:lnTo>
                    <a:pt x="2664" y="707"/>
                  </a:lnTo>
                  <a:lnTo>
                    <a:pt x="2707" y="787"/>
                  </a:lnTo>
                  <a:lnTo>
                    <a:pt x="2745" y="868"/>
                  </a:lnTo>
                  <a:lnTo>
                    <a:pt x="2776" y="951"/>
                  </a:lnTo>
                  <a:lnTo>
                    <a:pt x="2804" y="1036"/>
                  </a:lnTo>
                  <a:lnTo>
                    <a:pt x="2825" y="1121"/>
                  </a:lnTo>
                  <a:lnTo>
                    <a:pt x="2841" y="1208"/>
                  </a:lnTo>
                  <a:lnTo>
                    <a:pt x="2851" y="1295"/>
                  </a:lnTo>
                  <a:lnTo>
                    <a:pt x="2857" y="1383"/>
                  </a:lnTo>
                  <a:lnTo>
                    <a:pt x="2857" y="1470"/>
                  </a:lnTo>
                  <a:lnTo>
                    <a:pt x="2851" y="1558"/>
                  </a:lnTo>
                  <a:lnTo>
                    <a:pt x="2841" y="1644"/>
                  </a:lnTo>
                  <a:lnTo>
                    <a:pt x="2825" y="1732"/>
                  </a:lnTo>
                  <a:lnTo>
                    <a:pt x="2803" y="1817"/>
                  </a:lnTo>
                  <a:lnTo>
                    <a:pt x="2776" y="1902"/>
                  </a:lnTo>
                  <a:lnTo>
                    <a:pt x="2744" y="1985"/>
                  </a:lnTo>
                  <a:lnTo>
                    <a:pt x="2706" y="2065"/>
                  </a:lnTo>
                  <a:lnTo>
                    <a:pt x="2663" y="2145"/>
                  </a:lnTo>
                  <a:lnTo>
                    <a:pt x="2614" y="2222"/>
                  </a:lnTo>
                  <a:lnTo>
                    <a:pt x="2561" y="2296"/>
                  </a:lnTo>
                  <a:lnTo>
                    <a:pt x="2650" y="2385"/>
                  </a:lnTo>
                  <a:lnTo>
                    <a:pt x="2686" y="2349"/>
                  </a:lnTo>
                  <a:lnTo>
                    <a:pt x="2702" y="2336"/>
                  </a:lnTo>
                  <a:lnTo>
                    <a:pt x="2719" y="2329"/>
                  </a:lnTo>
                  <a:lnTo>
                    <a:pt x="2739" y="2327"/>
                  </a:lnTo>
                  <a:lnTo>
                    <a:pt x="2758" y="2329"/>
                  </a:lnTo>
                  <a:lnTo>
                    <a:pt x="2776" y="2336"/>
                  </a:lnTo>
                  <a:lnTo>
                    <a:pt x="2792" y="2349"/>
                  </a:lnTo>
                  <a:lnTo>
                    <a:pt x="3696" y="3251"/>
                  </a:lnTo>
                  <a:lnTo>
                    <a:pt x="3724" y="3282"/>
                  </a:lnTo>
                  <a:lnTo>
                    <a:pt x="3746" y="3317"/>
                  </a:lnTo>
                  <a:lnTo>
                    <a:pt x="3765" y="3354"/>
                  </a:lnTo>
                  <a:lnTo>
                    <a:pt x="3776" y="3392"/>
                  </a:lnTo>
                  <a:lnTo>
                    <a:pt x="3784" y="3430"/>
                  </a:lnTo>
                  <a:lnTo>
                    <a:pt x="3786" y="3470"/>
                  </a:lnTo>
                  <a:lnTo>
                    <a:pt x="3784" y="3510"/>
                  </a:lnTo>
                  <a:lnTo>
                    <a:pt x="3776" y="3549"/>
                  </a:lnTo>
                  <a:lnTo>
                    <a:pt x="3765" y="3587"/>
                  </a:lnTo>
                  <a:lnTo>
                    <a:pt x="3746" y="3623"/>
                  </a:lnTo>
                  <a:lnTo>
                    <a:pt x="3724" y="3657"/>
                  </a:lnTo>
                  <a:lnTo>
                    <a:pt x="3696" y="3689"/>
                  </a:lnTo>
                  <a:lnTo>
                    <a:pt x="3664" y="3717"/>
                  </a:lnTo>
                  <a:lnTo>
                    <a:pt x="3629" y="3739"/>
                  </a:lnTo>
                  <a:lnTo>
                    <a:pt x="3594" y="3757"/>
                  </a:lnTo>
                  <a:lnTo>
                    <a:pt x="3556" y="3769"/>
                  </a:lnTo>
                  <a:lnTo>
                    <a:pt x="3516" y="3777"/>
                  </a:lnTo>
                  <a:lnTo>
                    <a:pt x="3477" y="3779"/>
                  </a:lnTo>
                  <a:lnTo>
                    <a:pt x="3437" y="3777"/>
                  </a:lnTo>
                  <a:lnTo>
                    <a:pt x="3398" y="3769"/>
                  </a:lnTo>
                  <a:lnTo>
                    <a:pt x="3360" y="3757"/>
                  </a:lnTo>
                  <a:lnTo>
                    <a:pt x="3323" y="3739"/>
                  </a:lnTo>
                  <a:lnTo>
                    <a:pt x="3289" y="3717"/>
                  </a:lnTo>
                  <a:lnTo>
                    <a:pt x="3258" y="3689"/>
                  </a:lnTo>
                  <a:lnTo>
                    <a:pt x="2353" y="2787"/>
                  </a:lnTo>
                  <a:lnTo>
                    <a:pt x="2341" y="2771"/>
                  </a:lnTo>
                  <a:lnTo>
                    <a:pt x="2334" y="2753"/>
                  </a:lnTo>
                  <a:lnTo>
                    <a:pt x="2331" y="2734"/>
                  </a:lnTo>
                  <a:lnTo>
                    <a:pt x="2334" y="2714"/>
                  </a:lnTo>
                  <a:lnTo>
                    <a:pt x="2341" y="2697"/>
                  </a:lnTo>
                  <a:lnTo>
                    <a:pt x="2353" y="2681"/>
                  </a:lnTo>
                  <a:lnTo>
                    <a:pt x="2389" y="2645"/>
                  </a:lnTo>
                  <a:lnTo>
                    <a:pt x="2300" y="2556"/>
                  </a:lnTo>
                  <a:lnTo>
                    <a:pt x="2222" y="2613"/>
                  </a:lnTo>
                  <a:lnTo>
                    <a:pt x="2141" y="2662"/>
                  </a:lnTo>
                  <a:lnTo>
                    <a:pt x="2058" y="2707"/>
                  </a:lnTo>
                  <a:lnTo>
                    <a:pt x="1971" y="2745"/>
                  </a:lnTo>
                  <a:lnTo>
                    <a:pt x="1883" y="2778"/>
                  </a:lnTo>
                  <a:lnTo>
                    <a:pt x="1794" y="2804"/>
                  </a:lnTo>
                  <a:lnTo>
                    <a:pt x="1704" y="2825"/>
                  </a:lnTo>
                  <a:lnTo>
                    <a:pt x="1613" y="2840"/>
                  </a:lnTo>
                  <a:lnTo>
                    <a:pt x="1521" y="2849"/>
                  </a:lnTo>
                  <a:lnTo>
                    <a:pt x="1428" y="2851"/>
                  </a:lnTo>
                  <a:lnTo>
                    <a:pt x="1344" y="2849"/>
                  </a:lnTo>
                  <a:lnTo>
                    <a:pt x="1260" y="2842"/>
                  </a:lnTo>
                  <a:lnTo>
                    <a:pt x="1176" y="2829"/>
                  </a:lnTo>
                  <a:lnTo>
                    <a:pt x="1092" y="2812"/>
                  </a:lnTo>
                  <a:lnTo>
                    <a:pt x="1010" y="2790"/>
                  </a:lnTo>
                  <a:lnTo>
                    <a:pt x="930" y="2763"/>
                  </a:lnTo>
                  <a:lnTo>
                    <a:pt x="851" y="2730"/>
                  </a:lnTo>
                  <a:lnTo>
                    <a:pt x="773" y="2693"/>
                  </a:lnTo>
                  <a:lnTo>
                    <a:pt x="696" y="2652"/>
                  </a:lnTo>
                  <a:lnTo>
                    <a:pt x="624" y="2605"/>
                  </a:lnTo>
                  <a:lnTo>
                    <a:pt x="552" y="2553"/>
                  </a:lnTo>
                  <a:lnTo>
                    <a:pt x="483" y="2496"/>
                  </a:lnTo>
                  <a:lnTo>
                    <a:pt x="417" y="2434"/>
                  </a:lnTo>
                  <a:lnTo>
                    <a:pt x="353" y="2366"/>
                  </a:lnTo>
                  <a:lnTo>
                    <a:pt x="294" y="2295"/>
                  </a:lnTo>
                  <a:lnTo>
                    <a:pt x="240" y="2220"/>
                  </a:lnTo>
                  <a:lnTo>
                    <a:pt x="193" y="2144"/>
                  </a:lnTo>
                  <a:lnTo>
                    <a:pt x="150" y="2064"/>
                  </a:lnTo>
                  <a:lnTo>
                    <a:pt x="112" y="1983"/>
                  </a:lnTo>
                  <a:lnTo>
                    <a:pt x="80" y="1900"/>
                  </a:lnTo>
                  <a:lnTo>
                    <a:pt x="53" y="1816"/>
                  </a:lnTo>
                  <a:lnTo>
                    <a:pt x="32" y="1731"/>
                  </a:lnTo>
                  <a:lnTo>
                    <a:pt x="16" y="1643"/>
                  </a:lnTo>
                  <a:lnTo>
                    <a:pt x="6" y="1557"/>
                  </a:lnTo>
                  <a:lnTo>
                    <a:pt x="0" y="1469"/>
                  </a:lnTo>
                  <a:lnTo>
                    <a:pt x="0" y="1382"/>
                  </a:lnTo>
                  <a:lnTo>
                    <a:pt x="6" y="1294"/>
                  </a:lnTo>
                  <a:lnTo>
                    <a:pt x="16" y="1206"/>
                  </a:lnTo>
                  <a:lnTo>
                    <a:pt x="32" y="1120"/>
                  </a:lnTo>
                  <a:lnTo>
                    <a:pt x="53" y="1035"/>
                  </a:lnTo>
                  <a:lnTo>
                    <a:pt x="80" y="951"/>
                  </a:lnTo>
                  <a:lnTo>
                    <a:pt x="112" y="868"/>
                  </a:lnTo>
                  <a:lnTo>
                    <a:pt x="150" y="787"/>
                  </a:lnTo>
                  <a:lnTo>
                    <a:pt x="193" y="707"/>
                  </a:lnTo>
                  <a:lnTo>
                    <a:pt x="240" y="630"/>
                  </a:lnTo>
                  <a:lnTo>
                    <a:pt x="294" y="556"/>
                  </a:lnTo>
                  <a:lnTo>
                    <a:pt x="353" y="485"/>
                  </a:lnTo>
                  <a:lnTo>
                    <a:pt x="417" y="416"/>
                  </a:lnTo>
                  <a:lnTo>
                    <a:pt x="486" y="352"/>
                  </a:lnTo>
                  <a:lnTo>
                    <a:pt x="558" y="293"/>
                  </a:lnTo>
                  <a:lnTo>
                    <a:pt x="632" y="240"/>
                  </a:lnTo>
                  <a:lnTo>
                    <a:pt x="709" y="192"/>
                  </a:lnTo>
                  <a:lnTo>
                    <a:pt x="789" y="149"/>
                  </a:lnTo>
                  <a:lnTo>
                    <a:pt x="870" y="111"/>
                  </a:lnTo>
                  <a:lnTo>
                    <a:pt x="953" y="80"/>
                  </a:lnTo>
                  <a:lnTo>
                    <a:pt x="1037" y="53"/>
                  </a:lnTo>
                  <a:lnTo>
                    <a:pt x="1122" y="32"/>
                  </a:lnTo>
                  <a:lnTo>
                    <a:pt x="1209" y="16"/>
                  </a:lnTo>
                  <a:lnTo>
                    <a:pt x="1297" y="5"/>
                  </a:lnTo>
                  <a:lnTo>
                    <a:pt x="13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7811548" y="3379024"/>
            <a:ext cx="1243519" cy="4985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Or choose a conference to attend…</a:t>
            </a: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AB133110-3B1E-4001-ABD4-88C6E7328CBE}"/>
              </a:ext>
            </a:extLst>
          </p:cNvPr>
          <p:cNvSpPr/>
          <p:nvPr/>
        </p:nvSpPr>
        <p:spPr>
          <a:xfrm>
            <a:off x="7938156" y="4020953"/>
            <a:ext cx="607978" cy="6079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3" name="Group 48">
            <a:extLst>
              <a:ext uri="{FF2B5EF4-FFF2-40B4-BE49-F238E27FC236}">
                <a16:creationId xmlns:a16="http://schemas.microsoft.com/office/drawing/2014/main" id="{62239B3C-9E45-4770-A198-0C32860E3B62}"/>
              </a:ext>
            </a:extLst>
          </p:cNvPr>
          <p:cNvGrpSpPr/>
          <p:nvPr/>
        </p:nvGrpSpPr>
        <p:grpSpPr>
          <a:xfrm>
            <a:off x="8050984" y="4134083"/>
            <a:ext cx="382324" cy="381718"/>
            <a:chOff x="838200" y="2346325"/>
            <a:chExt cx="1001713" cy="1000125"/>
          </a:xfrm>
          <a:solidFill>
            <a:schemeClr val="bg1"/>
          </a:solidFill>
        </p:grpSpPr>
        <p:sp>
          <p:nvSpPr>
            <p:cNvPr id="244" name="Freeform 16">
              <a:extLst>
                <a:ext uri="{FF2B5EF4-FFF2-40B4-BE49-F238E27FC236}">
                  <a16:creationId xmlns:a16="http://schemas.microsoft.com/office/drawing/2014/main" id="{FB787870-A307-4BC2-B409-91C30C30C0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163" y="2427288"/>
              <a:ext cx="593725" cy="592138"/>
            </a:xfrm>
            <a:custGeom>
              <a:avLst/>
              <a:gdLst>
                <a:gd name="T0" fmla="*/ 969 w 2245"/>
                <a:gd name="T1" fmla="*/ 161 h 2241"/>
                <a:gd name="T2" fmla="*/ 749 w 2245"/>
                <a:gd name="T3" fmla="*/ 222 h 2241"/>
                <a:gd name="T4" fmla="*/ 551 w 2245"/>
                <a:gd name="T5" fmla="*/ 333 h 2241"/>
                <a:gd name="T6" fmla="*/ 382 w 2245"/>
                <a:gd name="T7" fmla="*/ 489 h 2241"/>
                <a:gd name="T8" fmla="*/ 259 w 2245"/>
                <a:gd name="T9" fmla="*/ 672 h 2241"/>
                <a:gd name="T10" fmla="*/ 181 w 2245"/>
                <a:gd name="T11" fmla="*/ 874 h 2241"/>
                <a:gd name="T12" fmla="*/ 150 w 2245"/>
                <a:gd name="T13" fmla="*/ 1085 h 2241"/>
                <a:gd name="T14" fmla="*/ 165 w 2245"/>
                <a:gd name="T15" fmla="*/ 1297 h 2241"/>
                <a:gd name="T16" fmla="*/ 227 w 2245"/>
                <a:gd name="T17" fmla="*/ 1503 h 2241"/>
                <a:gd name="T18" fmla="*/ 336 w 2245"/>
                <a:gd name="T19" fmla="*/ 1693 h 2241"/>
                <a:gd name="T20" fmla="*/ 491 w 2245"/>
                <a:gd name="T21" fmla="*/ 1859 h 2241"/>
                <a:gd name="T22" fmla="*/ 681 w 2245"/>
                <a:gd name="T23" fmla="*/ 1986 h 2241"/>
                <a:gd name="T24" fmla="*/ 894 w 2245"/>
                <a:gd name="T25" fmla="*/ 2065 h 2241"/>
                <a:gd name="T26" fmla="*/ 1122 w 2245"/>
                <a:gd name="T27" fmla="*/ 2092 h 2241"/>
                <a:gd name="T28" fmla="*/ 1351 w 2245"/>
                <a:gd name="T29" fmla="*/ 2065 h 2241"/>
                <a:gd name="T30" fmla="*/ 1564 w 2245"/>
                <a:gd name="T31" fmla="*/ 1986 h 2241"/>
                <a:gd name="T32" fmla="*/ 1753 w 2245"/>
                <a:gd name="T33" fmla="*/ 1859 h 2241"/>
                <a:gd name="T34" fmla="*/ 1909 w 2245"/>
                <a:gd name="T35" fmla="*/ 1693 h 2241"/>
                <a:gd name="T36" fmla="*/ 2017 w 2245"/>
                <a:gd name="T37" fmla="*/ 1503 h 2241"/>
                <a:gd name="T38" fmla="*/ 2079 w 2245"/>
                <a:gd name="T39" fmla="*/ 1297 h 2241"/>
                <a:gd name="T40" fmla="*/ 2095 w 2245"/>
                <a:gd name="T41" fmla="*/ 1085 h 2241"/>
                <a:gd name="T42" fmla="*/ 2064 w 2245"/>
                <a:gd name="T43" fmla="*/ 874 h 2241"/>
                <a:gd name="T44" fmla="*/ 1986 w 2245"/>
                <a:gd name="T45" fmla="*/ 672 h 2241"/>
                <a:gd name="T46" fmla="*/ 1861 w 2245"/>
                <a:gd name="T47" fmla="*/ 489 h 2241"/>
                <a:gd name="T48" fmla="*/ 1693 w 2245"/>
                <a:gd name="T49" fmla="*/ 333 h 2241"/>
                <a:gd name="T50" fmla="*/ 1495 w 2245"/>
                <a:gd name="T51" fmla="*/ 222 h 2241"/>
                <a:gd name="T52" fmla="*/ 1276 w 2245"/>
                <a:gd name="T53" fmla="*/ 161 h 2241"/>
                <a:gd name="T54" fmla="*/ 1122 w 2245"/>
                <a:gd name="T55" fmla="*/ 0 h 2241"/>
                <a:gd name="T56" fmla="*/ 1363 w 2245"/>
                <a:gd name="T57" fmla="*/ 25 h 2241"/>
                <a:gd name="T58" fmla="*/ 1589 w 2245"/>
                <a:gd name="T59" fmla="*/ 100 h 2241"/>
                <a:gd name="T60" fmla="*/ 1793 w 2245"/>
                <a:gd name="T61" fmla="*/ 222 h 2241"/>
                <a:gd name="T62" fmla="*/ 1971 w 2245"/>
                <a:gd name="T63" fmla="*/ 387 h 2241"/>
                <a:gd name="T64" fmla="*/ 2109 w 2245"/>
                <a:gd name="T65" fmla="*/ 584 h 2241"/>
                <a:gd name="T66" fmla="*/ 2200 w 2245"/>
                <a:gd name="T67" fmla="*/ 803 h 2241"/>
                <a:gd name="T68" fmla="*/ 2243 w 2245"/>
                <a:gd name="T69" fmla="*/ 1039 h 2241"/>
                <a:gd name="T70" fmla="*/ 2233 w 2245"/>
                <a:gd name="T71" fmla="*/ 1282 h 2241"/>
                <a:gd name="T72" fmla="*/ 2174 w 2245"/>
                <a:gd name="T73" fmla="*/ 1512 h 2241"/>
                <a:gd name="T74" fmla="*/ 2068 w 2245"/>
                <a:gd name="T75" fmla="*/ 1724 h 2241"/>
                <a:gd name="T76" fmla="*/ 1916 w 2245"/>
                <a:gd name="T77" fmla="*/ 1912 h 2241"/>
                <a:gd name="T78" fmla="*/ 1728 w 2245"/>
                <a:gd name="T79" fmla="*/ 2065 h 2241"/>
                <a:gd name="T80" fmla="*/ 1515 w 2245"/>
                <a:gd name="T81" fmla="*/ 2171 h 2241"/>
                <a:gd name="T82" fmla="*/ 1284 w 2245"/>
                <a:gd name="T83" fmla="*/ 2229 h 2241"/>
                <a:gd name="T84" fmla="*/ 1040 w 2245"/>
                <a:gd name="T85" fmla="*/ 2239 h 2241"/>
                <a:gd name="T86" fmla="*/ 805 w 2245"/>
                <a:gd name="T87" fmla="*/ 2196 h 2241"/>
                <a:gd name="T88" fmla="*/ 585 w 2245"/>
                <a:gd name="T89" fmla="*/ 2105 h 2241"/>
                <a:gd name="T90" fmla="*/ 388 w 2245"/>
                <a:gd name="T91" fmla="*/ 1968 h 2241"/>
                <a:gd name="T92" fmla="*/ 223 w 2245"/>
                <a:gd name="T93" fmla="*/ 1790 h 2241"/>
                <a:gd name="T94" fmla="*/ 100 w 2245"/>
                <a:gd name="T95" fmla="*/ 1586 h 2241"/>
                <a:gd name="T96" fmla="*/ 25 w 2245"/>
                <a:gd name="T97" fmla="*/ 1360 h 2241"/>
                <a:gd name="T98" fmla="*/ 0 w 2245"/>
                <a:gd name="T99" fmla="*/ 1120 h 2241"/>
                <a:gd name="T100" fmla="*/ 25 w 2245"/>
                <a:gd name="T101" fmla="*/ 881 h 2241"/>
                <a:gd name="T102" fmla="*/ 100 w 2245"/>
                <a:gd name="T103" fmla="*/ 655 h 2241"/>
                <a:gd name="T104" fmla="*/ 223 w 2245"/>
                <a:gd name="T105" fmla="*/ 450 h 2241"/>
                <a:gd name="T106" fmla="*/ 388 w 2245"/>
                <a:gd name="T107" fmla="*/ 272 h 2241"/>
                <a:gd name="T108" fmla="*/ 585 w 2245"/>
                <a:gd name="T109" fmla="*/ 136 h 2241"/>
                <a:gd name="T110" fmla="*/ 805 w 2245"/>
                <a:gd name="T111" fmla="*/ 45 h 2241"/>
                <a:gd name="T112" fmla="*/ 1040 w 2245"/>
                <a:gd name="T113" fmla="*/ 2 h 2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45" h="2241">
                  <a:moveTo>
                    <a:pt x="1122" y="149"/>
                  </a:moveTo>
                  <a:lnTo>
                    <a:pt x="1045" y="152"/>
                  </a:lnTo>
                  <a:lnTo>
                    <a:pt x="969" y="161"/>
                  </a:lnTo>
                  <a:lnTo>
                    <a:pt x="894" y="175"/>
                  </a:lnTo>
                  <a:lnTo>
                    <a:pt x="821" y="196"/>
                  </a:lnTo>
                  <a:lnTo>
                    <a:pt x="749" y="222"/>
                  </a:lnTo>
                  <a:lnTo>
                    <a:pt x="681" y="254"/>
                  </a:lnTo>
                  <a:lnTo>
                    <a:pt x="614" y="290"/>
                  </a:lnTo>
                  <a:lnTo>
                    <a:pt x="551" y="333"/>
                  </a:lnTo>
                  <a:lnTo>
                    <a:pt x="491" y="380"/>
                  </a:lnTo>
                  <a:lnTo>
                    <a:pt x="434" y="433"/>
                  </a:lnTo>
                  <a:lnTo>
                    <a:pt x="382" y="489"/>
                  </a:lnTo>
                  <a:lnTo>
                    <a:pt x="336" y="548"/>
                  </a:lnTo>
                  <a:lnTo>
                    <a:pt x="294" y="609"/>
                  </a:lnTo>
                  <a:lnTo>
                    <a:pt x="259" y="672"/>
                  </a:lnTo>
                  <a:lnTo>
                    <a:pt x="227" y="738"/>
                  </a:lnTo>
                  <a:lnTo>
                    <a:pt x="202" y="805"/>
                  </a:lnTo>
                  <a:lnTo>
                    <a:pt x="181" y="874"/>
                  </a:lnTo>
                  <a:lnTo>
                    <a:pt x="165" y="943"/>
                  </a:lnTo>
                  <a:lnTo>
                    <a:pt x="156" y="1014"/>
                  </a:lnTo>
                  <a:lnTo>
                    <a:pt x="150" y="1085"/>
                  </a:lnTo>
                  <a:lnTo>
                    <a:pt x="150" y="1156"/>
                  </a:lnTo>
                  <a:lnTo>
                    <a:pt x="156" y="1227"/>
                  </a:lnTo>
                  <a:lnTo>
                    <a:pt x="165" y="1297"/>
                  </a:lnTo>
                  <a:lnTo>
                    <a:pt x="181" y="1367"/>
                  </a:lnTo>
                  <a:lnTo>
                    <a:pt x="202" y="1435"/>
                  </a:lnTo>
                  <a:lnTo>
                    <a:pt x="227" y="1503"/>
                  </a:lnTo>
                  <a:lnTo>
                    <a:pt x="259" y="1568"/>
                  </a:lnTo>
                  <a:lnTo>
                    <a:pt x="294" y="1632"/>
                  </a:lnTo>
                  <a:lnTo>
                    <a:pt x="336" y="1693"/>
                  </a:lnTo>
                  <a:lnTo>
                    <a:pt x="382" y="1751"/>
                  </a:lnTo>
                  <a:lnTo>
                    <a:pt x="434" y="1807"/>
                  </a:lnTo>
                  <a:lnTo>
                    <a:pt x="491" y="1859"/>
                  </a:lnTo>
                  <a:lnTo>
                    <a:pt x="551" y="1908"/>
                  </a:lnTo>
                  <a:lnTo>
                    <a:pt x="614" y="1949"/>
                  </a:lnTo>
                  <a:lnTo>
                    <a:pt x="681" y="1986"/>
                  </a:lnTo>
                  <a:lnTo>
                    <a:pt x="749" y="2018"/>
                  </a:lnTo>
                  <a:lnTo>
                    <a:pt x="821" y="2045"/>
                  </a:lnTo>
                  <a:lnTo>
                    <a:pt x="894" y="2065"/>
                  </a:lnTo>
                  <a:lnTo>
                    <a:pt x="969" y="2080"/>
                  </a:lnTo>
                  <a:lnTo>
                    <a:pt x="1045" y="2089"/>
                  </a:lnTo>
                  <a:lnTo>
                    <a:pt x="1122" y="2092"/>
                  </a:lnTo>
                  <a:lnTo>
                    <a:pt x="1200" y="2089"/>
                  </a:lnTo>
                  <a:lnTo>
                    <a:pt x="1276" y="2080"/>
                  </a:lnTo>
                  <a:lnTo>
                    <a:pt x="1351" y="2065"/>
                  </a:lnTo>
                  <a:lnTo>
                    <a:pt x="1424" y="2045"/>
                  </a:lnTo>
                  <a:lnTo>
                    <a:pt x="1495" y="2018"/>
                  </a:lnTo>
                  <a:lnTo>
                    <a:pt x="1564" y="1986"/>
                  </a:lnTo>
                  <a:lnTo>
                    <a:pt x="1629" y="1949"/>
                  </a:lnTo>
                  <a:lnTo>
                    <a:pt x="1693" y="1908"/>
                  </a:lnTo>
                  <a:lnTo>
                    <a:pt x="1753" y="1859"/>
                  </a:lnTo>
                  <a:lnTo>
                    <a:pt x="1811" y="1807"/>
                  </a:lnTo>
                  <a:lnTo>
                    <a:pt x="1861" y="1751"/>
                  </a:lnTo>
                  <a:lnTo>
                    <a:pt x="1909" y="1693"/>
                  </a:lnTo>
                  <a:lnTo>
                    <a:pt x="1949" y="1632"/>
                  </a:lnTo>
                  <a:lnTo>
                    <a:pt x="1986" y="1568"/>
                  </a:lnTo>
                  <a:lnTo>
                    <a:pt x="2017" y="1503"/>
                  </a:lnTo>
                  <a:lnTo>
                    <a:pt x="2043" y="1435"/>
                  </a:lnTo>
                  <a:lnTo>
                    <a:pt x="2064" y="1367"/>
                  </a:lnTo>
                  <a:lnTo>
                    <a:pt x="2079" y="1297"/>
                  </a:lnTo>
                  <a:lnTo>
                    <a:pt x="2089" y="1227"/>
                  </a:lnTo>
                  <a:lnTo>
                    <a:pt x="2095" y="1156"/>
                  </a:lnTo>
                  <a:lnTo>
                    <a:pt x="2095" y="1085"/>
                  </a:lnTo>
                  <a:lnTo>
                    <a:pt x="2089" y="1014"/>
                  </a:lnTo>
                  <a:lnTo>
                    <a:pt x="2079" y="943"/>
                  </a:lnTo>
                  <a:lnTo>
                    <a:pt x="2064" y="874"/>
                  </a:lnTo>
                  <a:lnTo>
                    <a:pt x="2043" y="805"/>
                  </a:lnTo>
                  <a:lnTo>
                    <a:pt x="2017" y="738"/>
                  </a:lnTo>
                  <a:lnTo>
                    <a:pt x="1986" y="672"/>
                  </a:lnTo>
                  <a:lnTo>
                    <a:pt x="1949" y="609"/>
                  </a:lnTo>
                  <a:lnTo>
                    <a:pt x="1909" y="548"/>
                  </a:lnTo>
                  <a:lnTo>
                    <a:pt x="1861" y="489"/>
                  </a:lnTo>
                  <a:lnTo>
                    <a:pt x="1811" y="433"/>
                  </a:lnTo>
                  <a:lnTo>
                    <a:pt x="1753" y="380"/>
                  </a:lnTo>
                  <a:lnTo>
                    <a:pt x="1693" y="333"/>
                  </a:lnTo>
                  <a:lnTo>
                    <a:pt x="1629" y="290"/>
                  </a:lnTo>
                  <a:lnTo>
                    <a:pt x="1564" y="254"/>
                  </a:lnTo>
                  <a:lnTo>
                    <a:pt x="1495" y="222"/>
                  </a:lnTo>
                  <a:lnTo>
                    <a:pt x="1424" y="196"/>
                  </a:lnTo>
                  <a:lnTo>
                    <a:pt x="1351" y="175"/>
                  </a:lnTo>
                  <a:lnTo>
                    <a:pt x="1276" y="161"/>
                  </a:lnTo>
                  <a:lnTo>
                    <a:pt x="1200" y="152"/>
                  </a:lnTo>
                  <a:lnTo>
                    <a:pt x="1122" y="149"/>
                  </a:lnTo>
                  <a:close/>
                  <a:moveTo>
                    <a:pt x="1122" y="0"/>
                  </a:moveTo>
                  <a:lnTo>
                    <a:pt x="1203" y="2"/>
                  </a:lnTo>
                  <a:lnTo>
                    <a:pt x="1284" y="12"/>
                  </a:lnTo>
                  <a:lnTo>
                    <a:pt x="1363" y="25"/>
                  </a:lnTo>
                  <a:lnTo>
                    <a:pt x="1440" y="45"/>
                  </a:lnTo>
                  <a:lnTo>
                    <a:pt x="1515" y="70"/>
                  </a:lnTo>
                  <a:lnTo>
                    <a:pt x="1589" y="100"/>
                  </a:lnTo>
                  <a:lnTo>
                    <a:pt x="1659" y="136"/>
                  </a:lnTo>
                  <a:lnTo>
                    <a:pt x="1728" y="176"/>
                  </a:lnTo>
                  <a:lnTo>
                    <a:pt x="1793" y="222"/>
                  </a:lnTo>
                  <a:lnTo>
                    <a:pt x="1857" y="272"/>
                  </a:lnTo>
                  <a:lnTo>
                    <a:pt x="1916" y="327"/>
                  </a:lnTo>
                  <a:lnTo>
                    <a:pt x="1971" y="387"/>
                  </a:lnTo>
                  <a:lnTo>
                    <a:pt x="2022" y="450"/>
                  </a:lnTo>
                  <a:lnTo>
                    <a:pt x="2068" y="515"/>
                  </a:lnTo>
                  <a:lnTo>
                    <a:pt x="2109" y="584"/>
                  </a:lnTo>
                  <a:lnTo>
                    <a:pt x="2144" y="655"/>
                  </a:lnTo>
                  <a:lnTo>
                    <a:pt x="2174" y="729"/>
                  </a:lnTo>
                  <a:lnTo>
                    <a:pt x="2200" y="803"/>
                  </a:lnTo>
                  <a:lnTo>
                    <a:pt x="2219" y="881"/>
                  </a:lnTo>
                  <a:lnTo>
                    <a:pt x="2233" y="959"/>
                  </a:lnTo>
                  <a:lnTo>
                    <a:pt x="2243" y="1039"/>
                  </a:lnTo>
                  <a:lnTo>
                    <a:pt x="2245" y="1120"/>
                  </a:lnTo>
                  <a:lnTo>
                    <a:pt x="2243" y="1201"/>
                  </a:lnTo>
                  <a:lnTo>
                    <a:pt x="2233" y="1282"/>
                  </a:lnTo>
                  <a:lnTo>
                    <a:pt x="2219" y="1360"/>
                  </a:lnTo>
                  <a:lnTo>
                    <a:pt x="2200" y="1437"/>
                  </a:lnTo>
                  <a:lnTo>
                    <a:pt x="2174" y="1512"/>
                  </a:lnTo>
                  <a:lnTo>
                    <a:pt x="2144" y="1586"/>
                  </a:lnTo>
                  <a:lnTo>
                    <a:pt x="2109" y="1656"/>
                  </a:lnTo>
                  <a:lnTo>
                    <a:pt x="2068" y="1724"/>
                  </a:lnTo>
                  <a:lnTo>
                    <a:pt x="2022" y="1790"/>
                  </a:lnTo>
                  <a:lnTo>
                    <a:pt x="1971" y="1854"/>
                  </a:lnTo>
                  <a:lnTo>
                    <a:pt x="1916" y="1912"/>
                  </a:lnTo>
                  <a:lnTo>
                    <a:pt x="1857" y="1968"/>
                  </a:lnTo>
                  <a:lnTo>
                    <a:pt x="1793" y="2018"/>
                  </a:lnTo>
                  <a:lnTo>
                    <a:pt x="1728" y="2065"/>
                  </a:lnTo>
                  <a:lnTo>
                    <a:pt x="1659" y="2105"/>
                  </a:lnTo>
                  <a:lnTo>
                    <a:pt x="1589" y="2141"/>
                  </a:lnTo>
                  <a:lnTo>
                    <a:pt x="1515" y="2171"/>
                  </a:lnTo>
                  <a:lnTo>
                    <a:pt x="1440" y="2196"/>
                  </a:lnTo>
                  <a:lnTo>
                    <a:pt x="1363" y="2216"/>
                  </a:lnTo>
                  <a:lnTo>
                    <a:pt x="1284" y="2229"/>
                  </a:lnTo>
                  <a:lnTo>
                    <a:pt x="1203" y="2239"/>
                  </a:lnTo>
                  <a:lnTo>
                    <a:pt x="1122" y="2241"/>
                  </a:lnTo>
                  <a:lnTo>
                    <a:pt x="1040" y="2239"/>
                  </a:lnTo>
                  <a:lnTo>
                    <a:pt x="961" y="2229"/>
                  </a:lnTo>
                  <a:lnTo>
                    <a:pt x="882" y="2216"/>
                  </a:lnTo>
                  <a:lnTo>
                    <a:pt x="805" y="2196"/>
                  </a:lnTo>
                  <a:lnTo>
                    <a:pt x="730" y="2171"/>
                  </a:lnTo>
                  <a:lnTo>
                    <a:pt x="656" y="2141"/>
                  </a:lnTo>
                  <a:lnTo>
                    <a:pt x="585" y="2105"/>
                  </a:lnTo>
                  <a:lnTo>
                    <a:pt x="516" y="2065"/>
                  </a:lnTo>
                  <a:lnTo>
                    <a:pt x="450" y="2018"/>
                  </a:lnTo>
                  <a:lnTo>
                    <a:pt x="388" y="1968"/>
                  </a:lnTo>
                  <a:lnTo>
                    <a:pt x="328" y="1912"/>
                  </a:lnTo>
                  <a:lnTo>
                    <a:pt x="273" y="1854"/>
                  </a:lnTo>
                  <a:lnTo>
                    <a:pt x="223" y="1790"/>
                  </a:lnTo>
                  <a:lnTo>
                    <a:pt x="177" y="1724"/>
                  </a:lnTo>
                  <a:lnTo>
                    <a:pt x="136" y="1656"/>
                  </a:lnTo>
                  <a:lnTo>
                    <a:pt x="100" y="1586"/>
                  </a:lnTo>
                  <a:lnTo>
                    <a:pt x="70" y="1512"/>
                  </a:lnTo>
                  <a:lnTo>
                    <a:pt x="45" y="1437"/>
                  </a:lnTo>
                  <a:lnTo>
                    <a:pt x="25" y="1360"/>
                  </a:lnTo>
                  <a:lnTo>
                    <a:pt x="12" y="1282"/>
                  </a:lnTo>
                  <a:lnTo>
                    <a:pt x="2" y="1201"/>
                  </a:lnTo>
                  <a:lnTo>
                    <a:pt x="0" y="1120"/>
                  </a:lnTo>
                  <a:lnTo>
                    <a:pt x="2" y="1039"/>
                  </a:lnTo>
                  <a:lnTo>
                    <a:pt x="12" y="959"/>
                  </a:lnTo>
                  <a:lnTo>
                    <a:pt x="25" y="881"/>
                  </a:lnTo>
                  <a:lnTo>
                    <a:pt x="45" y="803"/>
                  </a:lnTo>
                  <a:lnTo>
                    <a:pt x="70" y="729"/>
                  </a:lnTo>
                  <a:lnTo>
                    <a:pt x="100" y="655"/>
                  </a:lnTo>
                  <a:lnTo>
                    <a:pt x="136" y="584"/>
                  </a:lnTo>
                  <a:lnTo>
                    <a:pt x="177" y="515"/>
                  </a:lnTo>
                  <a:lnTo>
                    <a:pt x="223" y="450"/>
                  </a:lnTo>
                  <a:lnTo>
                    <a:pt x="273" y="387"/>
                  </a:lnTo>
                  <a:lnTo>
                    <a:pt x="328" y="327"/>
                  </a:lnTo>
                  <a:lnTo>
                    <a:pt x="388" y="272"/>
                  </a:lnTo>
                  <a:lnTo>
                    <a:pt x="450" y="222"/>
                  </a:lnTo>
                  <a:lnTo>
                    <a:pt x="516" y="176"/>
                  </a:lnTo>
                  <a:lnTo>
                    <a:pt x="585" y="136"/>
                  </a:lnTo>
                  <a:lnTo>
                    <a:pt x="656" y="100"/>
                  </a:lnTo>
                  <a:lnTo>
                    <a:pt x="730" y="70"/>
                  </a:lnTo>
                  <a:lnTo>
                    <a:pt x="805" y="45"/>
                  </a:lnTo>
                  <a:lnTo>
                    <a:pt x="882" y="25"/>
                  </a:lnTo>
                  <a:lnTo>
                    <a:pt x="961" y="12"/>
                  </a:lnTo>
                  <a:lnTo>
                    <a:pt x="1040" y="2"/>
                  </a:lnTo>
                  <a:lnTo>
                    <a:pt x="1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7">
              <a:extLst>
                <a:ext uri="{FF2B5EF4-FFF2-40B4-BE49-F238E27FC236}">
                  <a16:creationId xmlns:a16="http://schemas.microsoft.com/office/drawing/2014/main" id="{6D0BDEAC-17C8-433D-BCED-B9341B1F3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513" y="2522538"/>
              <a:ext cx="79375" cy="71438"/>
            </a:xfrm>
            <a:custGeom>
              <a:avLst/>
              <a:gdLst>
                <a:gd name="T0" fmla="*/ 76 w 300"/>
                <a:gd name="T1" fmla="*/ 0 h 267"/>
                <a:gd name="T2" fmla="*/ 95 w 300"/>
                <a:gd name="T3" fmla="*/ 3 h 267"/>
                <a:gd name="T4" fmla="*/ 113 w 300"/>
                <a:gd name="T5" fmla="*/ 11 h 267"/>
                <a:gd name="T6" fmla="*/ 172 w 300"/>
                <a:gd name="T7" fmla="*/ 50 h 267"/>
                <a:gd name="T8" fmla="*/ 226 w 300"/>
                <a:gd name="T9" fmla="*/ 93 h 267"/>
                <a:gd name="T10" fmla="*/ 278 w 300"/>
                <a:gd name="T11" fmla="*/ 141 h 267"/>
                <a:gd name="T12" fmla="*/ 290 w 300"/>
                <a:gd name="T13" fmla="*/ 157 h 267"/>
                <a:gd name="T14" fmla="*/ 298 w 300"/>
                <a:gd name="T15" fmla="*/ 174 h 267"/>
                <a:gd name="T16" fmla="*/ 300 w 300"/>
                <a:gd name="T17" fmla="*/ 194 h 267"/>
                <a:gd name="T18" fmla="*/ 298 w 300"/>
                <a:gd name="T19" fmla="*/ 212 h 267"/>
                <a:gd name="T20" fmla="*/ 290 w 300"/>
                <a:gd name="T21" fmla="*/ 231 h 267"/>
                <a:gd name="T22" fmla="*/ 278 w 300"/>
                <a:gd name="T23" fmla="*/ 245 h 267"/>
                <a:gd name="T24" fmla="*/ 262 w 300"/>
                <a:gd name="T25" fmla="*/ 258 h 267"/>
                <a:gd name="T26" fmla="*/ 245 w 300"/>
                <a:gd name="T27" fmla="*/ 265 h 267"/>
                <a:gd name="T28" fmla="*/ 225 w 300"/>
                <a:gd name="T29" fmla="*/ 267 h 267"/>
                <a:gd name="T30" fmla="*/ 207 w 300"/>
                <a:gd name="T31" fmla="*/ 265 h 267"/>
                <a:gd name="T32" fmla="*/ 188 w 300"/>
                <a:gd name="T33" fmla="*/ 258 h 267"/>
                <a:gd name="T34" fmla="*/ 172 w 300"/>
                <a:gd name="T35" fmla="*/ 245 h 267"/>
                <a:gd name="T36" fmla="*/ 129 w 300"/>
                <a:gd name="T37" fmla="*/ 206 h 267"/>
                <a:gd name="T38" fmla="*/ 84 w 300"/>
                <a:gd name="T39" fmla="*/ 171 h 267"/>
                <a:gd name="T40" fmla="*/ 36 w 300"/>
                <a:gd name="T41" fmla="*/ 138 h 267"/>
                <a:gd name="T42" fmla="*/ 21 w 300"/>
                <a:gd name="T43" fmla="*/ 126 h 267"/>
                <a:gd name="T44" fmla="*/ 9 w 300"/>
                <a:gd name="T45" fmla="*/ 111 h 267"/>
                <a:gd name="T46" fmla="*/ 2 w 300"/>
                <a:gd name="T47" fmla="*/ 92 h 267"/>
                <a:gd name="T48" fmla="*/ 0 w 300"/>
                <a:gd name="T49" fmla="*/ 74 h 267"/>
                <a:gd name="T50" fmla="*/ 2 w 300"/>
                <a:gd name="T51" fmla="*/ 54 h 267"/>
                <a:gd name="T52" fmla="*/ 10 w 300"/>
                <a:gd name="T53" fmla="*/ 36 h 267"/>
                <a:gd name="T54" fmla="*/ 23 w 300"/>
                <a:gd name="T55" fmla="*/ 21 h 267"/>
                <a:gd name="T56" fmla="*/ 39 w 300"/>
                <a:gd name="T57" fmla="*/ 9 h 267"/>
                <a:gd name="T58" fmla="*/ 57 w 300"/>
                <a:gd name="T59" fmla="*/ 2 h 267"/>
                <a:gd name="T60" fmla="*/ 76 w 300"/>
                <a:gd name="T6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0" h="267">
                  <a:moveTo>
                    <a:pt x="76" y="0"/>
                  </a:moveTo>
                  <a:lnTo>
                    <a:pt x="95" y="3"/>
                  </a:lnTo>
                  <a:lnTo>
                    <a:pt x="113" y="11"/>
                  </a:lnTo>
                  <a:lnTo>
                    <a:pt x="172" y="50"/>
                  </a:lnTo>
                  <a:lnTo>
                    <a:pt x="226" y="93"/>
                  </a:lnTo>
                  <a:lnTo>
                    <a:pt x="278" y="141"/>
                  </a:lnTo>
                  <a:lnTo>
                    <a:pt x="290" y="157"/>
                  </a:lnTo>
                  <a:lnTo>
                    <a:pt x="298" y="174"/>
                  </a:lnTo>
                  <a:lnTo>
                    <a:pt x="300" y="194"/>
                  </a:lnTo>
                  <a:lnTo>
                    <a:pt x="298" y="212"/>
                  </a:lnTo>
                  <a:lnTo>
                    <a:pt x="290" y="231"/>
                  </a:lnTo>
                  <a:lnTo>
                    <a:pt x="278" y="245"/>
                  </a:lnTo>
                  <a:lnTo>
                    <a:pt x="262" y="258"/>
                  </a:lnTo>
                  <a:lnTo>
                    <a:pt x="245" y="265"/>
                  </a:lnTo>
                  <a:lnTo>
                    <a:pt x="225" y="267"/>
                  </a:lnTo>
                  <a:lnTo>
                    <a:pt x="207" y="265"/>
                  </a:lnTo>
                  <a:lnTo>
                    <a:pt x="188" y="258"/>
                  </a:lnTo>
                  <a:lnTo>
                    <a:pt x="172" y="245"/>
                  </a:lnTo>
                  <a:lnTo>
                    <a:pt x="129" y="206"/>
                  </a:lnTo>
                  <a:lnTo>
                    <a:pt x="84" y="171"/>
                  </a:lnTo>
                  <a:lnTo>
                    <a:pt x="36" y="138"/>
                  </a:lnTo>
                  <a:lnTo>
                    <a:pt x="21" y="126"/>
                  </a:lnTo>
                  <a:lnTo>
                    <a:pt x="9" y="111"/>
                  </a:lnTo>
                  <a:lnTo>
                    <a:pt x="2" y="92"/>
                  </a:lnTo>
                  <a:lnTo>
                    <a:pt x="0" y="74"/>
                  </a:lnTo>
                  <a:lnTo>
                    <a:pt x="2" y="54"/>
                  </a:lnTo>
                  <a:lnTo>
                    <a:pt x="10" y="36"/>
                  </a:lnTo>
                  <a:lnTo>
                    <a:pt x="23" y="21"/>
                  </a:lnTo>
                  <a:lnTo>
                    <a:pt x="39" y="9"/>
                  </a:lnTo>
                  <a:lnTo>
                    <a:pt x="57" y="2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8">
              <a:extLst>
                <a:ext uri="{FF2B5EF4-FFF2-40B4-BE49-F238E27FC236}">
                  <a16:creationId xmlns:a16="http://schemas.microsoft.com/office/drawing/2014/main" id="{930E7EBA-F289-4D6B-9A8D-E97BA516A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492375"/>
              <a:ext cx="222250" cy="101600"/>
            </a:xfrm>
            <a:custGeom>
              <a:avLst/>
              <a:gdLst>
                <a:gd name="T0" fmla="*/ 638 w 838"/>
                <a:gd name="T1" fmla="*/ 0 h 382"/>
                <a:gd name="T2" fmla="*/ 706 w 838"/>
                <a:gd name="T3" fmla="*/ 2 h 382"/>
                <a:gd name="T4" fmla="*/ 776 w 838"/>
                <a:gd name="T5" fmla="*/ 10 h 382"/>
                <a:gd name="T6" fmla="*/ 795 w 838"/>
                <a:gd name="T7" fmla="*/ 16 h 382"/>
                <a:gd name="T8" fmla="*/ 811 w 838"/>
                <a:gd name="T9" fmla="*/ 26 h 382"/>
                <a:gd name="T10" fmla="*/ 824 w 838"/>
                <a:gd name="T11" fmla="*/ 40 h 382"/>
                <a:gd name="T12" fmla="*/ 833 w 838"/>
                <a:gd name="T13" fmla="*/ 56 h 382"/>
                <a:gd name="T14" fmla="*/ 838 w 838"/>
                <a:gd name="T15" fmla="*/ 75 h 382"/>
                <a:gd name="T16" fmla="*/ 838 w 838"/>
                <a:gd name="T17" fmla="*/ 95 h 382"/>
                <a:gd name="T18" fmla="*/ 832 w 838"/>
                <a:gd name="T19" fmla="*/ 114 h 382"/>
                <a:gd name="T20" fmla="*/ 822 w 838"/>
                <a:gd name="T21" fmla="*/ 131 h 382"/>
                <a:gd name="T22" fmla="*/ 808 w 838"/>
                <a:gd name="T23" fmla="*/ 144 h 382"/>
                <a:gd name="T24" fmla="*/ 792 w 838"/>
                <a:gd name="T25" fmla="*/ 153 h 382"/>
                <a:gd name="T26" fmla="*/ 772 w 838"/>
                <a:gd name="T27" fmla="*/ 158 h 382"/>
                <a:gd name="T28" fmla="*/ 752 w 838"/>
                <a:gd name="T29" fmla="*/ 158 h 382"/>
                <a:gd name="T30" fmla="*/ 690 w 838"/>
                <a:gd name="T31" fmla="*/ 151 h 382"/>
                <a:gd name="T32" fmla="*/ 628 w 838"/>
                <a:gd name="T33" fmla="*/ 148 h 382"/>
                <a:gd name="T34" fmla="*/ 567 w 838"/>
                <a:gd name="T35" fmla="*/ 153 h 382"/>
                <a:gd name="T36" fmla="*/ 505 w 838"/>
                <a:gd name="T37" fmla="*/ 162 h 382"/>
                <a:gd name="T38" fmla="*/ 445 w 838"/>
                <a:gd name="T39" fmla="*/ 176 h 382"/>
                <a:gd name="T40" fmla="*/ 386 w 838"/>
                <a:gd name="T41" fmla="*/ 194 h 382"/>
                <a:gd name="T42" fmla="*/ 330 w 838"/>
                <a:gd name="T43" fmla="*/ 219 h 382"/>
                <a:gd name="T44" fmla="*/ 274 w 838"/>
                <a:gd name="T45" fmla="*/ 248 h 382"/>
                <a:gd name="T46" fmla="*/ 222 w 838"/>
                <a:gd name="T47" fmla="*/ 281 h 382"/>
                <a:gd name="T48" fmla="*/ 173 w 838"/>
                <a:gd name="T49" fmla="*/ 319 h 382"/>
                <a:gd name="T50" fmla="*/ 127 w 838"/>
                <a:gd name="T51" fmla="*/ 360 h 382"/>
                <a:gd name="T52" fmla="*/ 110 w 838"/>
                <a:gd name="T53" fmla="*/ 373 h 382"/>
                <a:gd name="T54" fmla="*/ 93 w 838"/>
                <a:gd name="T55" fmla="*/ 380 h 382"/>
                <a:gd name="T56" fmla="*/ 75 w 838"/>
                <a:gd name="T57" fmla="*/ 382 h 382"/>
                <a:gd name="T58" fmla="*/ 55 w 838"/>
                <a:gd name="T59" fmla="*/ 380 h 382"/>
                <a:gd name="T60" fmla="*/ 38 w 838"/>
                <a:gd name="T61" fmla="*/ 373 h 382"/>
                <a:gd name="T62" fmla="*/ 21 w 838"/>
                <a:gd name="T63" fmla="*/ 360 h 382"/>
                <a:gd name="T64" fmla="*/ 9 w 838"/>
                <a:gd name="T65" fmla="*/ 346 h 382"/>
                <a:gd name="T66" fmla="*/ 2 w 838"/>
                <a:gd name="T67" fmla="*/ 327 h 382"/>
                <a:gd name="T68" fmla="*/ 0 w 838"/>
                <a:gd name="T69" fmla="*/ 309 h 382"/>
                <a:gd name="T70" fmla="*/ 2 w 838"/>
                <a:gd name="T71" fmla="*/ 289 h 382"/>
                <a:gd name="T72" fmla="*/ 9 w 838"/>
                <a:gd name="T73" fmla="*/ 272 h 382"/>
                <a:gd name="T74" fmla="*/ 21 w 838"/>
                <a:gd name="T75" fmla="*/ 256 h 382"/>
                <a:gd name="T76" fmla="*/ 72 w 838"/>
                <a:gd name="T77" fmla="*/ 208 h 382"/>
                <a:gd name="T78" fmla="*/ 127 w 838"/>
                <a:gd name="T79" fmla="*/ 166 h 382"/>
                <a:gd name="T80" fmla="*/ 183 w 838"/>
                <a:gd name="T81" fmla="*/ 128 h 382"/>
                <a:gd name="T82" fmla="*/ 243 w 838"/>
                <a:gd name="T83" fmla="*/ 95 h 382"/>
                <a:gd name="T84" fmla="*/ 306 w 838"/>
                <a:gd name="T85" fmla="*/ 67 h 382"/>
                <a:gd name="T86" fmla="*/ 369 w 838"/>
                <a:gd name="T87" fmla="*/ 42 h 382"/>
                <a:gd name="T88" fmla="*/ 435 w 838"/>
                <a:gd name="T89" fmla="*/ 24 h 382"/>
                <a:gd name="T90" fmla="*/ 502 w 838"/>
                <a:gd name="T91" fmla="*/ 11 h 382"/>
                <a:gd name="T92" fmla="*/ 569 w 838"/>
                <a:gd name="T93" fmla="*/ 2 h 382"/>
                <a:gd name="T94" fmla="*/ 638 w 838"/>
                <a:gd name="T95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8" h="382">
                  <a:moveTo>
                    <a:pt x="638" y="0"/>
                  </a:moveTo>
                  <a:lnTo>
                    <a:pt x="706" y="2"/>
                  </a:lnTo>
                  <a:lnTo>
                    <a:pt x="776" y="10"/>
                  </a:lnTo>
                  <a:lnTo>
                    <a:pt x="795" y="16"/>
                  </a:lnTo>
                  <a:lnTo>
                    <a:pt x="811" y="26"/>
                  </a:lnTo>
                  <a:lnTo>
                    <a:pt x="824" y="40"/>
                  </a:lnTo>
                  <a:lnTo>
                    <a:pt x="833" y="56"/>
                  </a:lnTo>
                  <a:lnTo>
                    <a:pt x="838" y="75"/>
                  </a:lnTo>
                  <a:lnTo>
                    <a:pt x="838" y="95"/>
                  </a:lnTo>
                  <a:lnTo>
                    <a:pt x="832" y="114"/>
                  </a:lnTo>
                  <a:lnTo>
                    <a:pt x="822" y="131"/>
                  </a:lnTo>
                  <a:lnTo>
                    <a:pt x="808" y="144"/>
                  </a:lnTo>
                  <a:lnTo>
                    <a:pt x="792" y="153"/>
                  </a:lnTo>
                  <a:lnTo>
                    <a:pt x="772" y="158"/>
                  </a:lnTo>
                  <a:lnTo>
                    <a:pt x="752" y="158"/>
                  </a:lnTo>
                  <a:lnTo>
                    <a:pt x="690" y="151"/>
                  </a:lnTo>
                  <a:lnTo>
                    <a:pt x="628" y="148"/>
                  </a:lnTo>
                  <a:lnTo>
                    <a:pt x="567" y="153"/>
                  </a:lnTo>
                  <a:lnTo>
                    <a:pt x="505" y="162"/>
                  </a:lnTo>
                  <a:lnTo>
                    <a:pt x="445" y="176"/>
                  </a:lnTo>
                  <a:lnTo>
                    <a:pt x="386" y="194"/>
                  </a:lnTo>
                  <a:lnTo>
                    <a:pt x="330" y="219"/>
                  </a:lnTo>
                  <a:lnTo>
                    <a:pt x="274" y="248"/>
                  </a:lnTo>
                  <a:lnTo>
                    <a:pt x="222" y="281"/>
                  </a:lnTo>
                  <a:lnTo>
                    <a:pt x="173" y="319"/>
                  </a:lnTo>
                  <a:lnTo>
                    <a:pt x="127" y="360"/>
                  </a:lnTo>
                  <a:lnTo>
                    <a:pt x="110" y="373"/>
                  </a:lnTo>
                  <a:lnTo>
                    <a:pt x="93" y="380"/>
                  </a:lnTo>
                  <a:lnTo>
                    <a:pt x="75" y="382"/>
                  </a:lnTo>
                  <a:lnTo>
                    <a:pt x="55" y="380"/>
                  </a:lnTo>
                  <a:lnTo>
                    <a:pt x="38" y="373"/>
                  </a:lnTo>
                  <a:lnTo>
                    <a:pt x="21" y="360"/>
                  </a:lnTo>
                  <a:lnTo>
                    <a:pt x="9" y="346"/>
                  </a:lnTo>
                  <a:lnTo>
                    <a:pt x="2" y="327"/>
                  </a:lnTo>
                  <a:lnTo>
                    <a:pt x="0" y="309"/>
                  </a:lnTo>
                  <a:lnTo>
                    <a:pt x="2" y="289"/>
                  </a:lnTo>
                  <a:lnTo>
                    <a:pt x="9" y="272"/>
                  </a:lnTo>
                  <a:lnTo>
                    <a:pt x="21" y="256"/>
                  </a:lnTo>
                  <a:lnTo>
                    <a:pt x="72" y="208"/>
                  </a:lnTo>
                  <a:lnTo>
                    <a:pt x="127" y="166"/>
                  </a:lnTo>
                  <a:lnTo>
                    <a:pt x="183" y="128"/>
                  </a:lnTo>
                  <a:lnTo>
                    <a:pt x="243" y="95"/>
                  </a:lnTo>
                  <a:lnTo>
                    <a:pt x="306" y="67"/>
                  </a:lnTo>
                  <a:lnTo>
                    <a:pt x="369" y="42"/>
                  </a:lnTo>
                  <a:lnTo>
                    <a:pt x="435" y="24"/>
                  </a:lnTo>
                  <a:lnTo>
                    <a:pt x="502" y="11"/>
                  </a:lnTo>
                  <a:lnTo>
                    <a:pt x="569" y="2"/>
                  </a:lnTo>
                  <a:lnTo>
                    <a:pt x="6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9">
              <a:extLst>
                <a:ext uri="{FF2B5EF4-FFF2-40B4-BE49-F238E27FC236}">
                  <a16:creationId xmlns:a16="http://schemas.microsoft.com/office/drawing/2014/main" id="{4BEE2C6C-F3A3-4BEE-801E-F4470D86C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852738"/>
              <a:ext cx="77788" cy="69850"/>
            </a:xfrm>
            <a:custGeom>
              <a:avLst/>
              <a:gdLst>
                <a:gd name="T0" fmla="*/ 75 w 292"/>
                <a:gd name="T1" fmla="*/ 0 h 263"/>
                <a:gd name="T2" fmla="*/ 93 w 292"/>
                <a:gd name="T3" fmla="*/ 4 h 263"/>
                <a:gd name="T4" fmla="*/ 110 w 292"/>
                <a:gd name="T5" fmla="*/ 11 h 263"/>
                <a:gd name="T6" fmla="*/ 127 w 292"/>
                <a:gd name="T7" fmla="*/ 22 h 263"/>
                <a:gd name="T8" fmla="*/ 168 w 292"/>
                <a:gd name="T9" fmla="*/ 60 h 263"/>
                <a:gd name="T10" fmla="*/ 211 w 292"/>
                <a:gd name="T11" fmla="*/ 95 h 263"/>
                <a:gd name="T12" fmla="*/ 257 w 292"/>
                <a:gd name="T13" fmla="*/ 126 h 263"/>
                <a:gd name="T14" fmla="*/ 272 w 292"/>
                <a:gd name="T15" fmla="*/ 139 h 263"/>
                <a:gd name="T16" fmla="*/ 284 w 292"/>
                <a:gd name="T17" fmla="*/ 155 h 263"/>
                <a:gd name="T18" fmla="*/ 289 w 292"/>
                <a:gd name="T19" fmla="*/ 172 h 263"/>
                <a:gd name="T20" fmla="*/ 292 w 292"/>
                <a:gd name="T21" fmla="*/ 192 h 263"/>
                <a:gd name="T22" fmla="*/ 289 w 292"/>
                <a:gd name="T23" fmla="*/ 210 h 263"/>
                <a:gd name="T24" fmla="*/ 280 w 292"/>
                <a:gd name="T25" fmla="*/ 229 h 263"/>
                <a:gd name="T26" fmla="*/ 269 w 292"/>
                <a:gd name="T27" fmla="*/ 244 h 263"/>
                <a:gd name="T28" fmla="*/ 252 w 292"/>
                <a:gd name="T29" fmla="*/ 255 h 263"/>
                <a:gd name="T30" fmla="*/ 235 w 292"/>
                <a:gd name="T31" fmla="*/ 261 h 263"/>
                <a:gd name="T32" fmla="*/ 217 w 292"/>
                <a:gd name="T33" fmla="*/ 263 h 263"/>
                <a:gd name="T34" fmla="*/ 197 w 292"/>
                <a:gd name="T35" fmla="*/ 261 h 263"/>
                <a:gd name="T36" fmla="*/ 177 w 292"/>
                <a:gd name="T37" fmla="*/ 253 h 263"/>
                <a:gd name="T38" fmla="*/ 123 w 292"/>
                <a:gd name="T39" fmla="*/ 215 h 263"/>
                <a:gd name="T40" fmla="*/ 70 w 292"/>
                <a:gd name="T41" fmla="*/ 173 h 263"/>
                <a:gd name="T42" fmla="*/ 21 w 292"/>
                <a:gd name="T43" fmla="*/ 128 h 263"/>
                <a:gd name="T44" fmla="*/ 9 w 292"/>
                <a:gd name="T45" fmla="*/ 112 h 263"/>
                <a:gd name="T46" fmla="*/ 2 w 292"/>
                <a:gd name="T47" fmla="*/ 95 h 263"/>
                <a:gd name="T48" fmla="*/ 0 w 292"/>
                <a:gd name="T49" fmla="*/ 75 h 263"/>
                <a:gd name="T50" fmla="*/ 2 w 292"/>
                <a:gd name="T51" fmla="*/ 57 h 263"/>
                <a:gd name="T52" fmla="*/ 9 w 292"/>
                <a:gd name="T53" fmla="*/ 38 h 263"/>
                <a:gd name="T54" fmla="*/ 21 w 292"/>
                <a:gd name="T55" fmla="*/ 22 h 263"/>
                <a:gd name="T56" fmla="*/ 38 w 292"/>
                <a:gd name="T57" fmla="*/ 11 h 263"/>
                <a:gd name="T58" fmla="*/ 55 w 292"/>
                <a:gd name="T59" fmla="*/ 4 h 263"/>
                <a:gd name="T60" fmla="*/ 75 w 292"/>
                <a:gd name="T61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2" h="263">
                  <a:moveTo>
                    <a:pt x="75" y="0"/>
                  </a:moveTo>
                  <a:lnTo>
                    <a:pt x="93" y="4"/>
                  </a:lnTo>
                  <a:lnTo>
                    <a:pt x="110" y="11"/>
                  </a:lnTo>
                  <a:lnTo>
                    <a:pt x="127" y="22"/>
                  </a:lnTo>
                  <a:lnTo>
                    <a:pt x="168" y="60"/>
                  </a:lnTo>
                  <a:lnTo>
                    <a:pt x="211" y="95"/>
                  </a:lnTo>
                  <a:lnTo>
                    <a:pt x="257" y="126"/>
                  </a:lnTo>
                  <a:lnTo>
                    <a:pt x="272" y="139"/>
                  </a:lnTo>
                  <a:lnTo>
                    <a:pt x="284" y="155"/>
                  </a:lnTo>
                  <a:lnTo>
                    <a:pt x="289" y="172"/>
                  </a:lnTo>
                  <a:lnTo>
                    <a:pt x="292" y="192"/>
                  </a:lnTo>
                  <a:lnTo>
                    <a:pt x="289" y="210"/>
                  </a:lnTo>
                  <a:lnTo>
                    <a:pt x="280" y="229"/>
                  </a:lnTo>
                  <a:lnTo>
                    <a:pt x="269" y="244"/>
                  </a:lnTo>
                  <a:lnTo>
                    <a:pt x="252" y="255"/>
                  </a:lnTo>
                  <a:lnTo>
                    <a:pt x="235" y="261"/>
                  </a:lnTo>
                  <a:lnTo>
                    <a:pt x="217" y="263"/>
                  </a:lnTo>
                  <a:lnTo>
                    <a:pt x="197" y="261"/>
                  </a:lnTo>
                  <a:lnTo>
                    <a:pt x="177" y="253"/>
                  </a:lnTo>
                  <a:lnTo>
                    <a:pt x="123" y="215"/>
                  </a:lnTo>
                  <a:lnTo>
                    <a:pt x="70" y="173"/>
                  </a:lnTo>
                  <a:lnTo>
                    <a:pt x="21" y="128"/>
                  </a:lnTo>
                  <a:lnTo>
                    <a:pt x="9" y="112"/>
                  </a:lnTo>
                  <a:lnTo>
                    <a:pt x="2" y="95"/>
                  </a:lnTo>
                  <a:lnTo>
                    <a:pt x="0" y="75"/>
                  </a:lnTo>
                  <a:lnTo>
                    <a:pt x="2" y="57"/>
                  </a:lnTo>
                  <a:lnTo>
                    <a:pt x="9" y="38"/>
                  </a:lnTo>
                  <a:lnTo>
                    <a:pt x="21" y="22"/>
                  </a:lnTo>
                  <a:lnTo>
                    <a:pt x="38" y="11"/>
                  </a:lnTo>
                  <a:lnTo>
                    <a:pt x="55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20">
              <a:extLst>
                <a:ext uri="{FF2B5EF4-FFF2-40B4-BE49-F238E27FC236}">
                  <a16:creationId xmlns:a16="http://schemas.microsoft.com/office/drawing/2014/main" id="{8DCEAE28-08D1-4BCC-906E-64AD719DD3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1575" y="2852738"/>
              <a:ext cx="214313" cy="101600"/>
            </a:xfrm>
            <a:custGeom>
              <a:avLst/>
              <a:gdLst>
                <a:gd name="T0" fmla="*/ 735 w 810"/>
                <a:gd name="T1" fmla="*/ 0 h 384"/>
                <a:gd name="T2" fmla="*/ 755 w 810"/>
                <a:gd name="T3" fmla="*/ 4 h 384"/>
                <a:gd name="T4" fmla="*/ 772 w 810"/>
                <a:gd name="T5" fmla="*/ 11 h 384"/>
                <a:gd name="T6" fmla="*/ 788 w 810"/>
                <a:gd name="T7" fmla="*/ 22 h 384"/>
                <a:gd name="T8" fmla="*/ 800 w 810"/>
                <a:gd name="T9" fmla="*/ 38 h 384"/>
                <a:gd name="T10" fmla="*/ 808 w 810"/>
                <a:gd name="T11" fmla="*/ 57 h 384"/>
                <a:gd name="T12" fmla="*/ 810 w 810"/>
                <a:gd name="T13" fmla="*/ 75 h 384"/>
                <a:gd name="T14" fmla="*/ 808 w 810"/>
                <a:gd name="T15" fmla="*/ 95 h 384"/>
                <a:gd name="T16" fmla="*/ 800 w 810"/>
                <a:gd name="T17" fmla="*/ 112 h 384"/>
                <a:gd name="T18" fmla="*/ 788 w 810"/>
                <a:gd name="T19" fmla="*/ 128 h 384"/>
                <a:gd name="T20" fmla="*/ 736 w 810"/>
                <a:gd name="T21" fmla="*/ 176 h 384"/>
                <a:gd name="T22" fmla="*/ 682 w 810"/>
                <a:gd name="T23" fmla="*/ 218 h 384"/>
                <a:gd name="T24" fmla="*/ 626 w 810"/>
                <a:gd name="T25" fmla="*/ 256 h 384"/>
                <a:gd name="T26" fmla="*/ 566 w 810"/>
                <a:gd name="T27" fmla="*/ 290 h 384"/>
                <a:gd name="T28" fmla="*/ 504 w 810"/>
                <a:gd name="T29" fmla="*/ 319 h 384"/>
                <a:gd name="T30" fmla="*/ 440 w 810"/>
                <a:gd name="T31" fmla="*/ 342 h 384"/>
                <a:gd name="T32" fmla="*/ 375 w 810"/>
                <a:gd name="T33" fmla="*/ 360 h 384"/>
                <a:gd name="T34" fmla="*/ 308 w 810"/>
                <a:gd name="T35" fmla="*/ 374 h 384"/>
                <a:gd name="T36" fmla="*/ 240 w 810"/>
                <a:gd name="T37" fmla="*/ 382 h 384"/>
                <a:gd name="T38" fmla="*/ 171 w 810"/>
                <a:gd name="T39" fmla="*/ 384 h 384"/>
                <a:gd name="T40" fmla="*/ 119 w 810"/>
                <a:gd name="T41" fmla="*/ 383 h 384"/>
                <a:gd name="T42" fmla="*/ 66 w 810"/>
                <a:gd name="T43" fmla="*/ 378 h 384"/>
                <a:gd name="T44" fmla="*/ 46 w 810"/>
                <a:gd name="T45" fmla="*/ 373 h 384"/>
                <a:gd name="T46" fmla="*/ 30 w 810"/>
                <a:gd name="T47" fmla="*/ 363 h 384"/>
                <a:gd name="T48" fmla="*/ 16 w 810"/>
                <a:gd name="T49" fmla="*/ 350 h 384"/>
                <a:gd name="T50" fmla="*/ 5 w 810"/>
                <a:gd name="T51" fmla="*/ 333 h 384"/>
                <a:gd name="T52" fmla="*/ 1 w 810"/>
                <a:gd name="T53" fmla="*/ 315 h 384"/>
                <a:gd name="T54" fmla="*/ 0 w 810"/>
                <a:gd name="T55" fmla="*/ 295 h 384"/>
                <a:gd name="T56" fmla="*/ 5 w 810"/>
                <a:gd name="T57" fmla="*/ 276 h 384"/>
                <a:gd name="T58" fmla="*/ 15 w 810"/>
                <a:gd name="T59" fmla="*/ 259 h 384"/>
                <a:gd name="T60" fmla="*/ 29 w 810"/>
                <a:gd name="T61" fmla="*/ 246 h 384"/>
                <a:gd name="T62" fmla="*/ 45 w 810"/>
                <a:gd name="T63" fmla="*/ 236 h 384"/>
                <a:gd name="T64" fmla="*/ 63 w 810"/>
                <a:gd name="T65" fmla="*/ 230 h 384"/>
                <a:gd name="T66" fmla="*/ 83 w 810"/>
                <a:gd name="T67" fmla="*/ 230 h 384"/>
                <a:gd name="T68" fmla="*/ 150 w 810"/>
                <a:gd name="T69" fmla="*/ 234 h 384"/>
                <a:gd name="T70" fmla="*/ 216 w 810"/>
                <a:gd name="T71" fmla="*/ 233 h 384"/>
                <a:gd name="T72" fmla="*/ 281 w 810"/>
                <a:gd name="T73" fmla="*/ 226 h 384"/>
                <a:gd name="T74" fmla="*/ 345 w 810"/>
                <a:gd name="T75" fmla="*/ 214 h 384"/>
                <a:gd name="T76" fmla="*/ 407 w 810"/>
                <a:gd name="T77" fmla="*/ 195 h 384"/>
                <a:gd name="T78" fmla="*/ 467 w 810"/>
                <a:gd name="T79" fmla="*/ 171 h 384"/>
                <a:gd name="T80" fmla="*/ 525 w 810"/>
                <a:gd name="T81" fmla="*/ 142 h 384"/>
                <a:gd name="T82" fmla="*/ 581 w 810"/>
                <a:gd name="T83" fmla="*/ 108 h 384"/>
                <a:gd name="T84" fmla="*/ 634 w 810"/>
                <a:gd name="T85" fmla="*/ 67 h 384"/>
                <a:gd name="T86" fmla="*/ 682 w 810"/>
                <a:gd name="T87" fmla="*/ 22 h 384"/>
                <a:gd name="T88" fmla="*/ 698 w 810"/>
                <a:gd name="T89" fmla="*/ 11 h 384"/>
                <a:gd name="T90" fmla="*/ 717 w 810"/>
                <a:gd name="T91" fmla="*/ 4 h 384"/>
                <a:gd name="T92" fmla="*/ 735 w 810"/>
                <a:gd name="T93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0" h="384">
                  <a:moveTo>
                    <a:pt x="735" y="0"/>
                  </a:moveTo>
                  <a:lnTo>
                    <a:pt x="755" y="4"/>
                  </a:lnTo>
                  <a:lnTo>
                    <a:pt x="772" y="11"/>
                  </a:lnTo>
                  <a:lnTo>
                    <a:pt x="788" y="22"/>
                  </a:lnTo>
                  <a:lnTo>
                    <a:pt x="800" y="38"/>
                  </a:lnTo>
                  <a:lnTo>
                    <a:pt x="808" y="57"/>
                  </a:lnTo>
                  <a:lnTo>
                    <a:pt x="810" y="75"/>
                  </a:lnTo>
                  <a:lnTo>
                    <a:pt x="808" y="95"/>
                  </a:lnTo>
                  <a:lnTo>
                    <a:pt x="800" y="112"/>
                  </a:lnTo>
                  <a:lnTo>
                    <a:pt x="788" y="128"/>
                  </a:lnTo>
                  <a:lnTo>
                    <a:pt x="736" y="176"/>
                  </a:lnTo>
                  <a:lnTo>
                    <a:pt x="682" y="218"/>
                  </a:lnTo>
                  <a:lnTo>
                    <a:pt x="626" y="256"/>
                  </a:lnTo>
                  <a:lnTo>
                    <a:pt x="566" y="290"/>
                  </a:lnTo>
                  <a:lnTo>
                    <a:pt x="504" y="319"/>
                  </a:lnTo>
                  <a:lnTo>
                    <a:pt x="440" y="342"/>
                  </a:lnTo>
                  <a:lnTo>
                    <a:pt x="375" y="360"/>
                  </a:lnTo>
                  <a:lnTo>
                    <a:pt x="308" y="374"/>
                  </a:lnTo>
                  <a:lnTo>
                    <a:pt x="240" y="382"/>
                  </a:lnTo>
                  <a:lnTo>
                    <a:pt x="171" y="384"/>
                  </a:lnTo>
                  <a:lnTo>
                    <a:pt x="119" y="383"/>
                  </a:lnTo>
                  <a:lnTo>
                    <a:pt x="66" y="378"/>
                  </a:lnTo>
                  <a:lnTo>
                    <a:pt x="46" y="373"/>
                  </a:lnTo>
                  <a:lnTo>
                    <a:pt x="30" y="363"/>
                  </a:lnTo>
                  <a:lnTo>
                    <a:pt x="16" y="350"/>
                  </a:lnTo>
                  <a:lnTo>
                    <a:pt x="5" y="333"/>
                  </a:lnTo>
                  <a:lnTo>
                    <a:pt x="1" y="315"/>
                  </a:lnTo>
                  <a:lnTo>
                    <a:pt x="0" y="295"/>
                  </a:lnTo>
                  <a:lnTo>
                    <a:pt x="5" y="276"/>
                  </a:lnTo>
                  <a:lnTo>
                    <a:pt x="15" y="259"/>
                  </a:lnTo>
                  <a:lnTo>
                    <a:pt x="29" y="246"/>
                  </a:lnTo>
                  <a:lnTo>
                    <a:pt x="45" y="236"/>
                  </a:lnTo>
                  <a:lnTo>
                    <a:pt x="63" y="230"/>
                  </a:lnTo>
                  <a:lnTo>
                    <a:pt x="83" y="230"/>
                  </a:lnTo>
                  <a:lnTo>
                    <a:pt x="150" y="234"/>
                  </a:lnTo>
                  <a:lnTo>
                    <a:pt x="216" y="233"/>
                  </a:lnTo>
                  <a:lnTo>
                    <a:pt x="281" y="226"/>
                  </a:lnTo>
                  <a:lnTo>
                    <a:pt x="345" y="214"/>
                  </a:lnTo>
                  <a:lnTo>
                    <a:pt x="407" y="195"/>
                  </a:lnTo>
                  <a:lnTo>
                    <a:pt x="467" y="171"/>
                  </a:lnTo>
                  <a:lnTo>
                    <a:pt x="525" y="142"/>
                  </a:lnTo>
                  <a:lnTo>
                    <a:pt x="581" y="108"/>
                  </a:lnTo>
                  <a:lnTo>
                    <a:pt x="634" y="67"/>
                  </a:lnTo>
                  <a:lnTo>
                    <a:pt x="682" y="22"/>
                  </a:lnTo>
                  <a:lnTo>
                    <a:pt x="698" y="11"/>
                  </a:lnTo>
                  <a:lnTo>
                    <a:pt x="717" y="4"/>
                  </a:lnTo>
                  <a:lnTo>
                    <a:pt x="7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21">
              <a:extLst>
                <a:ext uri="{FF2B5EF4-FFF2-40B4-BE49-F238E27FC236}">
                  <a16:creationId xmlns:a16="http://schemas.microsoft.com/office/drawing/2014/main" id="{07A29679-2DB1-4C65-95F2-97E7BE095E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8200" y="2346325"/>
              <a:ext cx="1001713" cy="1000125"/>
            </a:xfrm>
            <a:custGeom>
              <a:avLst/>
              <a:gdLst>
                <a:gd name="T0" fmla="*/ 3410 w 3786"/>
                <a:gd name="T1" fmla="*/ 3616 h 3779"/>
                <a:gd name="T2" fmla="*/ 3544 w 3786"/>
                <a:gd name="T3" fmla="*/ 3616 h 3779"/>
                <a:gd name="T4" fmla="*/ 3632 w 3786"/>
                <a:gd name="T5" fmla="*/ 3511 h 3779"/>
                <a:gd name="T6" fmla="*/ 3609 w 3786"/>
                <a:gd name="T7" fmla="*/ 3379 h 3779"/>
                <a:gd name="T8" fmla="*/ 2415 w 3786"/>
                <a:gd name="T9" fmla="*/ 2458 h 3779"/>
                <a:gd name="T10" fmla="*/ 1343 w 3786"/>
                <a:gd name="T11" fmla="*/ 151 h 3779"/>
                <a:gd name="T12" fmla="*/ 938 w 3786"/>
                <a:gd name="T13" fmla="*/ 244 h 3779"/>
                <a:gd name="T14" fmla="*/ 585 w 3786"/>
                <a:gd name="T15" fmla="*/ 464 h 3779"/>
                <a:gd name="T16" fmla="*/ 319 w 3786"/>
                <a:gd name="T17" fmla="*/ 787 h 3779"/>
                <a:gd name="T18" fmla="*/ 172 w 3786"/>
                <a:gd name="T19" fmla="*/ 1174 h 3779"/>
                <a:gd name="T20" fmla="*/ 159 w 3786"/>
                <a:gd name="T21" fmla="*/ 1594 h 3779"/>
                <a:gd name="T22" fmla="*/ 279 w 3786"/>
                <a:gd name="T23" fmla="*/ 1990 h 3779"/>
                <a:gd name="T24" fmla="*/ 523 w 3786"/>
                <a:gd name="T25" fmla="*/ 2329 h 3779"/>
                <a:gd name="T26" fmla="*/ 863 w 3786"/>
                <a:gd name="T27" fmla="*/ 2572 h 3779"/>
                <a:gd name="T28" fmla="*/ 1260 w 3786"/>
                <a:gd name="T29" fmla="*/ 2692 h 3779"/>
                <a:gd name="T30" fmla="*/ 1680 w 3786"/>
                <a:gd name="T31" fmla="*/ 2678 h 3779"/>
                <a:gd name="T32" fmla="*/ 2067 w 3786"/>
                <a:gd name="T33" fmla="*/ 2533 h 3779"/>
                <a:gd name="T34" fmla="*/ 2392 w 3786"/>
                <a:gd name="T35" fmla="*/ 2267 h 3779"/>
                <a:gd name="T36" fmla="*/ 2612 w 3786"/>
                <a:gd name="T37" fmla="*/ 1914 h 3779"/>
                <a:gd name="T38" fmla="*/ 2706 w 3786"/>
                <a:gd name="T39" fmla="*/ 1511 h 3779"/>
                <a:gd name="T40" fmla="*/ 2665 w 3786"/>
                <a:gd name="T41" fmla="*/ 1093 h 3779"/>
                <a:gd name="T42" fmla="*/ 2494 w 3786"/>
                <a:gd name="T43" fmla="*/ 717 h 3779"/>
                <a:gd name="T44" fmla="*/ 2207 w 3786"/>
                <a:gd name="T45" fmla="*/ 410 h 3779"/>
                <a:gd name="T46" fmla="*/ 1841 w 3786"/>
                <a:gd name="T47" fmla="*/ 215 h 3779"/>
                <a:gd name="T48" fmla="*/ 1428 w 3786"/>
                <a:gd name="T49" fmla="*/ 147 h 3779"/>
                <a:gd name="T50" fmla="*/ 1733 w 3786"/>
                <a:gd name="T51" fmla="*/ 32 h 3779"/>
                <a:gd name="T52" fmla="*/ 2148 w 3786"/>
                <a:gd name="T53" fmla="*/ 192 h 3779"/>
                <a:gd name="T54" fmla="*/ 2504 w 3786"/>
                <a:gd name="T55" fmla="*/ 485 h 3779"/>
                <a:gd name="T56" fmla="*/ 2745 w 3786"/>
                <a:gd name="T57" fmla="*/ 868 h 3779"/>
                <a:gd name="T58" fmla="*/ 2851 w 3786"/>
                <a:gd name="T59" fmla="*/ 1295 h 3779"/>
                <a:gd name="T60" fmla="*/ 2825 w 3786"/>
                <a:gd name="T61" fmla="*/ 1732 h 3779"/>
                <a:gd name="T62" fmla="*/ 2663 w 3786"/>
                <a:gd name="T63" fmla="*/ 2145 h 3779"/>
                <a:gd name="T64" fmla="*/ 2702 w 3786"/>
                <a:gd name="T65" fmla="*/ 2336 h 3779"/>
                <a:gd name="T66" fmla="*/ 2792 w 3786"/>
                <a:gd name="T67" fmla="*/ 2349 h 3779"/>
                <a:gd name="T68" fmla="*/ 3776 w 3786"/>
                <a:gd name="T69" fmla="*/ 3392 h 3779"/>
                <a:gd name="T70" fmla="*/ 3765 w 3786"/>
                <a:gd name="T71" fmla="*/ 3587 h 3779"/>
                <a:gd name="T72" fmla="*/ 3629 w 3786"/>
                <a:gd name="T73" fmla="*/ 3739 h 3779"/>
                <a:gd name="T74" fmla="*/ 3437 w 3786"/>
                <a:gd name="T75" fmla="*/ 3777 h 3779"/>
                <a:gd name="T76" fmla="*/ 3258 w 3786"/>
                <a:gd name="T77" fmla="*/ 3689 h 3779"/>
                <a:gd name="T78" fmla="*/ 2334 w 3786"/>
                <a:gd name="T79" fmla="*/ 2714 h 3779"/>
                <a:gd name="T80" fmla="*/ 2222 w 3786"/>
                <a:gd name="T81" fmla="*/ 2613 h 3779"/>
                <a:gd name="T82" fmla="*/ 1794 w 3786"/>
                <a:gd name="T83" fmla="*/ 2804 h 3779"/>
                <a:gd name="T84" fmla="*/ 1344 w 3786"/>
                <a:gd name="T85" fmla="*/ 2849 h 3779"/>
                <a:gd name="T86" fmla="*/ 930 w 3786"/>
                <a:gd name="T87" fmla="*/ 2763 h 3779"/>
                <a:gd name="T88" fmla="*/ 552 w 3786"/>
                <a:gd name="T89" fmla="*/ 2553 h 3779"/>
                <a:gd name="T90" fmla="*/ 240 w 3786"/>
                <a:gd name="T91" fmla="*/ 2220 h 3779"/>
                <a:gd name="T92" fmla="*/ 53 w 3786"/>
                <a:gd name="T93" fmla="*/ 1816 h 3779"/>
                <a:gd name="T94" fmla="*/ 0 w 3786"/>
                <a:gd name="T95" fmla="*/ 1382 h 3779"/>
                <a:gd name="T96" fmla="*/ 80 w 3786"/>
                <a:gd name="T97" fmla="*/ 951 h 3779"/>
                <a:gd name="T98" fmla="*/ 294 w 3786"/>
                <a:gd name="T99" fmla="*/ 556 h 3779"/>
                <a:gd name="T100" fmla="*/ 632 w 3786"/>
                <a:gd name="T101" fmla="*/ 240 h 3779"/>
                <a:gd name="T102" fmla="*/ 1037 w 3786"/>
                <a:gd name="T103" fmla="*/ 53 h 3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86" h="3779">
                  <a:moveTo>
                    <a:pt x="2739" y="2507"/>
                  </a:moveTo>
                  <a:lnTo>
                    <a:pt x="2512" y="2734"/>
                  </a:lnTo>
                  <a:lnTo>
                    <a:pt x="3363" y="3583"/>
                  </a:lnTo>
                  <a:lnTo>
                    <a:pt x="3386" y="3602"/>
                  </a:lnTo>
                  <a:lnTo>
                    <a:pt x="3410" y="3616"/>
                  </a:lnTo>
                  <a:lnTo>
                    <a:pt x="3435" y="3625"/>
                  </a:lnTo>
                  <a:lnTo>
                    <a:pt x="3463" y="3629"/>
                  </a:lnTo>
                  <a:lnTo>
                    <a:pt x="3491" y="3629"/>
                  </a:lnTo>
                  <a:lnTo>
                    <a:pt x="3517" y="3625"/>
                  </a:lnTo>
                  <a:lnTo>
                    <a:pt x="3544" y="3616"/>
                  </a:lnTo>
                  <a:lnTo>
                    <a:pt x="3568" y="3602"/>
                  </a:lnTo>
                  <a:lnTo>
                    <a:pt x="3590" y="3583"/>
                  </a:lnTo>
                  <a:lnTo>
                    <a:pt x="3609" y="3561"/>
                  </a:lnTo>
                  <a:lnTo>
                    <a:pt x="3622" y="3537"/>
                  </a:lnTo>
                  <a:lnTo>
                    <a:pt x="3632" y="3511"/>
                  </a:lnTo>
                  <a:lnTo>
                    <a:pt x="3636" y="3484"/>
                  </a:lnTo>
                  <a:lnTo>
                    <a:pt x="3636" y="3457"/>
                  </a:lnTo>
                  <a:lnTo>
                    <a:pt x="3632" y="3429"/>
                  </a:lnTo>
                  <a:lnTo>
                    <a:pt x="3622" y="3404"/>
                  </a:lnTo>
                  <a:lnTo>
                    <a:pt x="3609" y="3379"/>
                  </a:lnTo>
                  <a:lnTo>
                    <a:pt x="3590" y="3356"/>
                  </a:lnTo>
                  <a:lnTo>
                    <a:pt x="2739" y="2507"/>
                  </a:lnTo>
                  <a:close/>
                  <a:moveTo>
                    <a:pt x="2463" y="2410"/>
                  </a:moveTo>
                  <a:lnTo>
                    <a:pt x="2439" y="2434"/>
                  </a:lnTo>
                  <a:lnTo>
                    <a:pt x="2415" y="2458"/>
                  </a:lnTo>
                  <a:lnTo>
                    <a:pt x="2495" y="2539"/>
                  </a:lnTo>
                  <a:lnTo>
                    <a:pt x="2544" y="2491"/>
                  </a:lnTo>
                  <a:lnTo>
                    <a:pt x="2463" y="2410"/>
                  </a:lnTo>
                  <a:close/>
                  <a:moveTo>
                    <a:pt x="1428" y="147"/>
                  </a:moveTo>
                  <a:lnTo>
                    <a:pt x="1343" y="151"/>
                  </a:lnTo>
                  <a:lnTo>
                    <a:pt x="1259" y="159"/>
                  </a:lnTo>
                  <a:lnTo>
                    <a:pt x="1177" y="172"/>
                  </a:lnTo>
                  <a:lnTo>
                    <a:pt x="1096" y="191"/>
                  </a:lnTo>
                  <a:lnTo>
                    <a:pt x="1016" y="215"/>
                  </a:lnTo>
                  <a:lnTo>
                    <a:pt x="938" y="244"/>
                  </a:lnTo>
                  <a:lnTo>
                    <a:pt x="863" y="278"/>
                  </a:lnTo>
                  <a:lnTo>
                    <a:pt x="789" y="318"/>
                  </a:lnTo>
                  <a:lnTo>
                    <a:pt x="718" y="361"/>
                  </a:lnTo>
                  <a:lnTo>
                    <a:pt x="650" y="410"/>
                  </a:lnTo>
                  <a:lnTo>
                    <a:pt x="585" y="464"/>
                  </a:lnTo>
                  <a:lnTo>
                    <a:pt x="523" y="522"/>
                  </a:lnTo>
                  <a:lnTo>
                    <a:pt x="465" y="584"/>
                  </a:lnTo>
                  <a:lnTo>
                    <a:pt x="411" y="649"/>
                  </a:lnTo>
                  <a:lnTo>
                    <a:pt x="363" y="717"/>
                  </a:lnTo>
                  <a:lnTo>
                    <a:pt x="319" y="787"/>
                  </a:lnTo>
                  <a:lnTo>
                    <a:pt x="279" y="861"/>
                  </a:lnTo>
                  <a:lnTo>
                    <a:pt x="245" y="936"/>
                  </a:lnTo>
                  <a:lnTo>
                    <a:pt x="216" y="1014"/>
                  </a:lnTo>
                  <a:lnTo>
                    <a:pt x="192" y="1093"/>
                  </a:lnTo>
                  <a:lnTo>
                    <a:pt x="172" y="1174"/>
                  </a:lnTo>
                  <a:lnTo>
                    <a:pt x="159" y="1257"/>
                  </a:lnTo>
                  <a:lnTo>
                    <a:pt x="151" y="1340"/>
                  </a:lnTo>
                  <a:lnTo>
                    <a:pt x="148" y="1425"/>
                  </a:lnTo>
                  <a:lnTo>
                    <a:pt x="151" y="1511"/>
                  </a:lnTo>
                  <a:lnTo>
                    <a:pt x="159" y="1594"/>
                  </a:lnTo>
                  <a:lnTo>
                    <a:pt x="172" y="1677"/>
                  </a:lnTo>
                  <a:lnTo>
                    <a:pt x="192" y="1757"/>
                  </a:lnTo>
                  <a:lnTo>
                    <a:pt x="216" y="1837"/>
                  </a:lnTo>
                  <a:lnTo>
                    <a:pt x="245" y="1914"/>
                  </a:lnTo>
                  <a:lnTo>
                    <a:pt x="279" y="1990"/>
                  </a:lnTo>
                  <a:lnTo>
                    <a:pt x="319" y="2063"/>
                  </a:lnTo>
                  <a:lnTo>
                    <a:pt x="363" y="2134"/>
                  </a:lnTo>
                  <a:lnTo>
                    <a:pt x="411" y="2202"/>
                  </a:lnTo>
                  <a:lnTo>
                    <a:pt x="465" y="2267"/>
                  </a:lnTo>
                  <a:lnTo>
                    <a:pt x="523" y="2329"/>
                  </a:lnTo>
                  <a:lnTo>
                    <a:pt x="585" y="2387"/>
                  </a:lnTo>
                  <a:lnTo>
                    <a:pt x="650" y="2441"/>
                  </a:lnTo>
                  <a:lnTo>
                    <a:pt x="718" y="2489"/>
                  </a:lnTo>
                  <a:lnTo>
                    <a:pt x="789" y="2533"/>
                  </a:lnTo>
                  <a:lnTo>
                    <a:pt x="863" y="2572"/>
                  </a:lnTo>
                  <a:lnTo>
                    <a:pt x="938" y="2607"/>
                  </a:lnTo>
                  <a:lnTo>
                    <a:pt x="1016" y="2636"/>
                  </a:lnTo>
                  <a:lnTo>
                    <a:pt x="1096" y="2660"/>
                  </a:lnTo>
                  <a:lnTo>
                    <a:pt x="1177" y="2678"/>
                  </a:lnTo>
                  <a:lnTo>
                    <a:pt x="1260" y="2692"/>
                  </a:lnTo>
                  <a:lnTo>
                    <a:pt x="1343" y="2700"/>
                  </a:lnTo>
                  <a:lnTo>
                    <a:pt x="1428" y="2704"/>
                  </a:lnTo>
                  <a:lnTo>
                    <a:pt x="1513" y="2700"/>
                  </a:lnTo>
                  <a:lnTo>
                    <a:pt x="1597" y="2692"/>
                  </a:lnTo>
                  <a:lnTo>
                    <a:pt x="1680" y="2678"/>
                  </a:lnTo>
                  <a:lnTo>
                    <a:pt x="1761" y="2660"/>
                  </a:lnTo>
                  <a:lnTo>
                    <a:pt x="1841" y="2636"/>
                  </a:lnTo>
                  <a:lnTo>
                    <a:pt x="1918" y="2607"/>
                  </a:lnTo>
                  <a:lnTo>
                    <a:pt x="1994" y="2572"/>
                  </a:lnTo>
                  <a:lnTo>
                    <a:pt x="2067" y="2533"/>
                  </a:lnTo>
                  <a:lnTo>
                    <a:pt x="2139" y="2489"/>
                  </a:lnTo>
                  <a:lnTo>
                    <a:pt x="2207" y="2441"/>
                  </a:lnTo>
                  <a:lnTo>
                    <a:pt x="2271" y="2387"/>
                  </a:lnTo>
                  <a:lnTo>
                    <a:pt x="2334" y="2329"/>
                  </a:lnTo>
                  <a:lnTo>
                    <a:pt x="2392" y="2267"/>
                  </a:lnTo>
                  <a:lnTo>
                    <a:pt x="2446" y="2202"/>
                  </a:lnTo>
                  <a:lnTo>
                    <a:pt x="2494" y="2134"/>
                  </a:lnTo>
                  <a:lnTo>
                    <a:pt x="2538" y="2063"/>
                  </a:lnTo>
                  <a:lnTo>
                    <a:pt x="2577" y="1990"/>
                  </a:lnTo>
                  <a:lnTo>
                    <a:pt x="2612" y="1914"/>
                  </a:lnTo>
                  <a:lnTo>
                    <a:pt x="2641" y="1837"/>
                  </a:lnTo>
                  <a:lnTo>
                    <a:pt x="2665" y="1757"/>
                  </a:lnTo>
                  <a:lnTo>
                    <a:pt x="2684" y="1677"/>
                  </a:lnTo>
                  <a:lnTo>
                    <a:pt x="2698" y="1594"/>
                  </a:lnTo>
                  <a:lnTo>
                    <a:pt x="2706" y="1511"/>
                  </a:lnTo>
                  <a:lnTo>
                    <a:pt x="2708" y="1425"/>
                  </a:lnTo>
                  <a:lnTo>
                    <a:pt x="2706" y="1340"/>
                  </a:lnTo>
                  <a:lnTo>
                    <a:pt x="2698" y="1257"/>
                  </a:lnTo>
                  <a:lnTo>
                    <a:pt x="2684" y="1174"/>
                  </a:lnTo>
                  <a:lnTo>
                    <a:pt x="2665" y="1093"/>
                  </a:lnTo>
                  <a:lnTo>
                    <a:pt x="2641" y="1014"/>
                  </a:lnTo>
                  <a:lnTo>
                    <a:pt x="2612" y="936"/>
                  </a:lnTo>
                  <a:lnTo>
                    <a:pt x="2577" y="861"/>
                  </a:lnTo>
                  <a:lnTo>
                    <a:pt x="2538" y="787"/>
                  </a:lnTo>
                  <a:lnTo>
                    <a:pt x="2494" y="717"/>
                  </a:lnTo>
                  <a:lnTo>
                    <a:pt x="2446" y="649"/>
                  </a:lnTo>
                  <a:lnTo>
                    <a:pt x="2392" y="584"/>
                  </a:lnTo>
                  <a:lnTo>
                    <a:pt x="2334" y="522"/>
                  </a:lnTo>
                  <a:lnTo>
                    <a:pt x="2271" y="464"/>
                  </a:lnTo>
                  <a:lnTo>
                    <a:pt x="2207" y="410"/>
                  </a:lnTo>
                  <a:lnTo>
                    <a:pt x="2139" y="361"/>
                  </a:lnTo>
                  <a:lnTo>
                    <a:pt x="2067" y="318"/>
                  </a:lnTo>
                  <a:lnTo>
                    <a:pt x="1994" y="278"/>
                  </a:lnTo>
                  <a:lnTo>
                    <a:pt x="1918" y="244"/>
                  </a:lnTo>
                  <a:lnTo>
                    <a:pt x="1841" y="215"/>
                  </a:lnTo>
                  <a:lnTo>
                    <a:pt x="1761" y="191"/>
                  </a:lnTo>
                  <a:lnTo>
                    <a:pt x="1680" y="172"/>
                  </a:lnTo>
                  <a:lnTo>
                    <a:pt x="1597" y="159"/>
                  </a:lnTo>
                  <a:lnTo>
                    <a:pt x="1513" y="151"/>
                  </a:lnTo>
                  <a:lnTo>
                    <a:pt x="1428" y="147"/>
                  </a:lnTo>
                  <a:close/>
                  <a:moveTo>
                    <a:pt x="1385" y="0"/>
                  </a:moveTo>
                  <a:lnTo>
                    <a:pt x="1472" y="0"/>
                  </a:lnTo>
                  <a:lnTo>
                    <a:pt x="1560" y="5"/>
                  </a:lnTo>
                  <a:lnTo>
                    <a:pt x="1647" y="16"/>
                  </a:lnTo>
                  <a:lnTo>
                    <a:pt x="1733" y="32"/>
                  </a:lnTo>
                  <a:lnTo>
                    <a:pt x="1820" y="53"/>
                  </a:lnTo>
                  <a:lnTo>
                    <a:pt x="1904" y="80"/>
                  </a:lnTo>
                  <a:lnTo>
                    <a:pt x="1987" y="111"/>
                  </a:lnTo>
                  <a:lnTo>
                    <a:pt x="2068" y="149"/>
                  </a:lnTo>
                  <a:lnTo>
                    <a:pt x="2148" y="192"/>
                  </a:lnTo>
                  <a:lnTo>
                    <a:pt x="2224" y="240"/>
                  </a:lnTo>
                  <a:lnTo>
                    <a:pt x="2299" y="293"/>
                  </a:lnTo>
                  <a:lnTo>
                    <a:pt x="2371" y="352"/>
                  </a:lnTo>
                  <a:lnTo>
                    <a:pt x="2439" y="416"/>
                  </a:lnTo>
                  <a:lnTo>
                    <a:pt x="2504" y="485"/>
                  </a:lnTo>
                  <a:lnTo>
                    <a:pt x="2562" y="556"/>
                  </a:lnTo>
                  <a:lnTo>
                    <a:pt x="2616" y="630"/>
                  </a:lnTo>
                  <a:lnTo>
                    <a:pt x="2664" y="707"/>
                  </a:lnTo>
                  <a:lnTo>
                    <a:pt x="2707" y="787"/>
                  </a:lnTo>
                  <a:lnTo>
                    <a:pt x="2745" y="868"/>
                  </a:lnTo>
                  <a:lnTo>
                    <a:pt x="2776" y="951"/>
                  </a:lnTo>
                  <a:lnTo>
                    <a:pt x="2804" y="1036"/>
                  </a:lnTo>
                  <a:lnTo>
                    <a:pt x="2825" y="1121"/>
                  </a:lnTo>
                  <a:lnTo>
                    <a:pt x="2841" y="1208"/>
                  </a:lnTo>
                  <a:lnTo>
                    <a:pt x="2851" y="1295"/>
                  </a:lnTo>
                  <a:lnTo>
                    <a:pt x="2857" y="1383"/>
                  </a:lnTo>
                  <a:lnTo>
                    <a:pt x="2857" y="1470"/>
                  </a:lnTo>
                  <a:lnTo>
                    <a:pt x="2851" y="1558"/>
                  </a:lnTo>
                  <a:lnTo>
                    <a:pt x="2841" y="1644"/>
                  </a:lnTo>
                  <a:lnTo>
                    <a:pt x="2825" y="1732"/>
                  </a:lnTo>
                  <a:lnTo>
                    <a:pt x="2803" y="1817"/>
                  </a:lnTo>
                  <a:lnTo>
                    <a:pt x="2776" y="1902"/>
                  </a:lnTo>
                  <a:lnTo>
                    <a:pt x="2744" y="1985"/>
                  </a:lnTo>
                  <a:lnTo>
                    <a:pt x="2706" y="2065"/>
                  </a:lnTo>
                  <a:lnTo>
                    <a:pt x="2663" y="2145"/>
                  </a:lnTo>
                  <a:lnTo>
                    <a:pt x="2614" y="2222"/>
                  </a:lnTo>
                  <a:lnTo>
                    <a:pt x="2561" y="2296"/>
                  </a:lnTo>
                  <a:lnTo>
                    <a:pt x="2650" y="2385"/>
                  </a:lnTo>
                  <a:lnTo>
                    <a:pt x="2686" y="2349"/>
                  </a:lnTo>
                  <a:lnTo>
                    <a:pt x="2702" y="2336"/>
                  </a:lnTo>
                  <a:lnTo>
                    <a:pt x="2719" y="2329"/>
                  </a:lnTo>
                  <a:lnTo>
                    <a:pt x="2739" y="2327"/>
                  </a:lnTo>
                  <a:lnTo>
                    <a:pt x="2758" y="2329"/>
                  </a:lnTo>
                  <a:lnTo>
                    <a:pt x="2776" y="2336"/>
                  </a:lnTo>
                  <a:lnTo>
                    <a:pt x="2792" y="2349"/>
                  </a:lnTo>
                  <a:lnTo>
                    <a:pt x="3696" y="3251"/>
                  </a:lnTo>
                  <a:lnTo>
                    <a:pt x="3724" y="3282"/>
                  </a:lnTo>
                  <a:lnTo>
                    <a:pt x="3746" y="3317"/>
                  </a:lnTo>
                  <a:lnTo>
                    <a:pt x="3765" y="3354"/>
                  </a:lnTo>
                  <a:lnTo>
                    <a:pt x="3776" y="3392"/>
                  </a:lnTo>
                  <a:lnTo>
                    <a:pt x="3784" y="3430"/>
                  </a:lnTo>
                  <a:lnTo>
                    <a:pt x="3786" y="3470"/>
                  </a:lnTo>
                  <a:lnTo>
                    <a:pt x="3784" y="3510"/>
                  </a:lnTo>
                  <a:lnTo>
                    <a:pt x="3776" y="3549"/>
                  </a:lnTo>
                  <a:lnTo>
                    <a:pt x="3765" y="3587"/>
                  </a:lnTo>
                  <a:lnTo>
                    <a:pt x="3746" y="3623"/>
                  </a:lnTo>
                  <a:lnTo>
                    <a:pt x="3724" y="3657"/>
                  </a:lnTo>
                  <a:lnTo>
                    <a:pt x="3696" y="3689"/>
                  </a:lnTo>
                  <a:lnTo>
                    <a:pt x="3664" y="3717"/>
                  </a:lnTo>
                  <a:lnTo>
                    <a:pt x="3629" y="3739"/>
                  </a:lnTo>
                  <a:lnTo>
                    <a:pt x="3594" y="3757"/>
                  </a:lnTo>
                  <a:lnTo>
                    <a:pt x="3556" y="3769"/>
                  </a:lnTo>
                  <a:lnTo>
                    <a:pt x="3516" y="3777"/>
                  </a:lnTo>
                  <a:lnTo>
                    <a:pt x="3477" y="3779"/>
                  </a:lnTo>
                  <a:lnTo>
                    <a:pt x="3437" y="3777"/>
                  </a:lnTo>
                  <a:lnTo>
                    <a:pt x="3398" y="3769"/>
                  </a:lnTo>
                  <a:lnTo>
                    <a:pt x="3360" y="3757"/>
                  </a:lnTo>
                  <a:lnTo>
                    <a:pt x="3323" y="3739"/>
                  </a:lnTo>
                  <a:lnTo>
                    <a:pt x="3289" y="3717"/>
                  </a:lnTo>
                  <a:lnTo>
                    <a:pt x="3258" y="3689"/>
                  </a:lnTo>
                  <a:lnTo>
                    <a:pt x="2353" y="2787"/>
                  </a:lnTo>
                  <a:lnTo>
                    <a:pt x="2341" y="2771"/>
                  </a:lnTo>
                  <a:lnTo>
                    <a:pt x="2334" y="2753"/>
                  </a:lnTo>
                  <a:lnTo>
                    <a:pt x="2331" y="2734"/>
                  </a:lnTo>
                  <a:lnTo>
                    <a:pt x="2334" y="2714"/>
                  </a:lnTo>
                  <a:lnTo>
                    <a:pt x="2341" y="2697"/>
                  </a:lnTo>
                  <a:lnTo>
                    <a:pt x="2353" y="2681"/>
                  </a:lnTo>
                  <a:lnTo>
                    <a:pt x="2389" y="2645"/>
                  </a:lnTo>
                  <a:lnTo>
                    <a:pt x="2300" y="2556"/>
                  </a:lnTo>
                  <a:lnTo>
                    <a:pt x="2222" y="2613"/>
                  </a:lnTo>
                  <a:lnTo>
                    <a:pt x="2141" y="2662"/>
                  </a:lnTo>
                  <a:lnTo>
                    <a:pt x="2058" y="2707"/>
                  </a:lnTo>
                  <a:lnTo>
                    <a:pt x="1971" y="2745"/>
                  </a:lnTo>
                  <a:lnTo>
                    <a:pt x="1883" y="2778"/>
                  </a:lnTo>
                  <a:lnTo>
                    <a:pt x="1794" y="2804"/>
                  </a:lnTo>
                  <a:lnTo>
                    <a:pt x="1704" y="2825"/>
                  </a:lnTo>
                  <a:lnTo>
                    <a:pt x="1613" y="2840"/>
                  </a:lnTo>
                  <a:lnTo>
                    <a:pt x="1521" y="2849"/>
                  </a:lnTo>
                  <a:lnTo>
                    <a:pt x="1428" y="2851"/>
                  </a:lnTo>
                  <a:lnTo>
                    <a:pt x="1344" y="2849"/>
                  </a:lnTo>
                  <a:lnTo>
                    <a:pt x="1260" y="2842"/>
                  </a:lnTo>
                  <a:lnTo>
                    <a:pt x="1176" y="2829"/>
                  </a:lnTo>
                  <a:lnTo>
                    <a:pt x="1092" y="2812"/>
                  </a:lnTo>
                  <a:lnTo>
                    <a:pt x="1010" y="2790"/>
                  </a:lnTo>
                  <a:lnTo>
                    <a:pt x="930" y="2763"/>
                  </a:lnTo>
                  <a:lnTo>
                    <a:pt x="851" y="2730"/>
                  </a:lnTo>
                  <a:lnTo>
                    <a:pt x="773" y="2693"/>
                  </a:lnTo>
                  <a:lnTo>
                    <a:pt x="696" y="2652"/>
                  </a:lnTo>
                  <a:lnTo>
                    <a:pt x="624" y="2605"/>
                  </a:lnTo>
                  <a:lnTo>
                    <a:pt x="552" y="2553"/>
                  </a:lnTo>
                  <a:lnTo>
                    <a:pt x="483" y="2496"/>
                  </a:lnTo>
                  <a:lnTo>
                    <a:pt x="417" y="2434"/>
                  </a:lnTo>
                  <a:lnTo>
                    <a:pt x="353" y="2366"/>
                  </a:lnTo>
                  <a:lnTo>
                    <a:pt x="294" y="2295"/>
                  </a:lnTo>
                  <a:lnTo>
                    <a:pt x="240" y="2220"/>
                  </a:lnTo>
                  <a:lnTo>
                    <a:pt x="193" y="2144"/>
                  </a:lnTo>
                  <a:lnTo>
                    <a:pt x="150" y="2064"/>
                  </a:lnTo>
                  <a:lnTo>
                    <a:pt x="112" y="1983"/>
                  </a:lnTo>
                  <a:lnTo>
                    <a:pt x="80" y="1900"/>
                  </a:lnTo>
                  <a:lnTo>
                    <a:pt x="53" y="1816"/>
                  </a:lnTo>
                  <a:lnTo>
                    <a:pt x="32" y="1731"/>
                  </a:lnTo>
                  <a:lnTo>
                    <a:pt x="16" y="1643"/>
                  </a:lnTo>
                  <a:lnTo>
                    <a:pt x="6" y="1557"/>
                  </a:lnTo>
                  <a:lnTo>
                    <a:pt x="0" y="1469"/>
                  </a:lnTo>
                  <a:lnTo>
                    <a:pt x="0" y="1382"/>
                  </a:lnTo>
                  <a:lnTo>
                    <a:pt x="6" y="1294"/>
                  </a:lnTo>
                  <a:lnTo>
                    <a:pt x="16" y="1206"/>
                  </a:lnTo>
                  <a:lnTo>
                    <a:pt x="32" y="1120"/>
                  </a:lnTo>
                  <a:lnTo>
                    <a:pt x="53" y="1035"/>
                  </a:lnTo>
                  <a:lnTo>
                    <a:pt x="80" y="951"/>
                  </a:lnTo>
                  <a:lnTo>
                    <a:pt x="112" y="868"/>
                  </a:lnTo>
                  <a:lnTo>
                    <a:pt x="150" y="787"/>
                  </a:lnTo>
                  <a:lnTo>
                    <a:pt x="193" y="707"/>
                  </a:lnTo>
                  <a:lnTo>
                    <a:pt x="240" y="630"/>
                  </a:lnTo>
                  <a:lnTo>
                    <a:pt x="294" y="556"/>
                  </a:lnTo>
                  <a:lnTo>
                    <a:pt x="353" y="485"/>
                  </a:lnTo>
                  <a:lnTo>
                    <a:pt x="417" y="416"/>
                  </a:lnTo>
                  <a:lnTo>
                    <a:pt x="486" y="352"/>
                  </a:lnTo>
                  <a:lnTo>
                    <a:pt x="558" y="293"/>
                  </a:lnTo>
                  <a:lnTo>
                    <a:pt x="632" y="240"/>
                  </a:lnTo>
                  <a:lnTo>
                    <a:pt x="709" y="192"/>
                  </a:lnTo>
                  <a:lnTo>
                    <a:pt x="789" y="149"/>
                  </a:lnTo>
                  <a:lnTo>
                    <a:pt x="870" y="111"/>
                  </a:lnTo>
                  <a:lnTo>
                    <a:pt x="953" y="80"/>
                  </a:lnTo>
                  <a:lnTo>
                    <a:pt x="1037" y="53"/>
                  </a:lnTo>
                  <a:lnTo>
                    <a:pt x="1122" y="32"/>
                  </a:lnTo>
                  <a:lnTo>
                    <a:pt x="1209" y="16"/>
                  </a:lnTo>
                  <a:lnTo>
                    <a:pt x="1297" y="5"/>
                  </a:lnTo>
                  <a:lnTo>
                    <a:pt x="13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1518758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0" y="4718803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0" y="0"/>
            <a:ext cx="9144000" cy="515096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2167875" y="470868"/>
            <a:ext cx="2099325" cy="4217411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4800600" y="470867"/>
            <a:ext cx="2099325" cy="4217411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657656" y="1439545"/>
            <a:ext cx="1243519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If you’re an organizer, you can create new conferences…</a:t>
            </a:r>
          </a:p>
        </p:txBody>
      </p: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7153981" y="3521939"/>
            <a:ext cx="1431515" cy="3323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And add events and sessions to it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AFD2BA04-4F86-4C42-BD82-F43DF37B8F43}"/>
              </a:ext>
            </a:extLst>
          </p:cNvPr>
          <p:cNvSpPr/>
          <p:nvPr/>
        </p:nvSpPr>
        <p:spPr>
          <a:xfrm>
            <a:off x="1176065" y="732793"/>
            <a:ext cx="607978" cy="60797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2C435C0-FF22-4AA7-B35D-38220CD65EEE}"/>
              </a:ext>
            </a:extLst>
          </p:cNvPr>
          <p:cNvSpPr/>
          <p:nvPr/>
        </p:nvSpPr>
        <p:spPr>
          <a:xfrm>
            <a:off x="7402768" y="3966616"/>
            <a:ext cx="607978" cy="60797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120">
            <a:extLst>
              <a:ext uri="{FF2B5EF4-FFF2-40B4-BE49-F238E27FC236}">
                <a16:creationId xmlns:a16="http://schemas.microsoft.com/office/drawing/2014/main" id="{664A2BFA-9BA1-4071-A67D-6E0F8B33D4CD}"/>
              </a:ext>
            </a:extLst>
          </p:cNvPr>
          <p:cNvGrpSpPr/>
          <p:nvPr/>
        </p:nvGrpSpPr>
        <p:grpSpPr>
          <a:xfrm>
            <a:off x="7582546" y="4047986"/>
            <a:ext cx="248422" cy="445238"/>
            <a:chOff x="4405313" y="2274888"/>
            <a:chExt cx="328613" cy="588962"/>
          </a:xfrm>
          <a:solidFill>
            <a:schemeClr val="bg1"/>
          </a:solidFill>
        </p:grpSpPr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id="{8191A934-E093-42D6-ACAD-9BDDC13765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5313" y="2559050"/>
              <a:ext cx="328613" cy="304800"/>
            </a:xfrm>
            <a:custGeom>
              <a:avLst/>
              <a:gdLst>
                <a:gd name="T0" fmla="*/ 77 w 1861"/>
                <a:gd name="T1" fmla="*/ 3 h 1728"/>
                <a:gd name="T2" fmla="*/ 106 w 1861"/>
                <a:gd name="T3" fmla="*/ 24 h 1728"/>
                <a:gd name="T4" fmla="*/ 116 w 1861"/>
                <a:gd name="T5" fmla="*/ 57 h 1728"/>
                <a:gd name="T6" fmla="*/ 121 w 1861"/>
                <a:gd name="T7" fmla="*/ 476 h 1728"/>
                <a:gd name="T8" fmla="*/ 146 w 1861"/>
                <a:gd name="T9" fmla="*/ 618 h 1728"/>
                <a:gd name="T10" fmla="*/ 196 w 1861"/>
                <a:gd name="T11" fmla="*/ 749 h 1728"/>
                <a:gd name="T12" fmla="*/ 265 w 1861"/>
                <a:gd name="T13" fmla="*/ 868 h 1728"/>
                <a:gd name="T14" fmla="*/ 355 w 1861"/>
                <a:gd name="T15" fmla="*/ 973 h 1728"/>
                <a:gd name="T16" fmla="*/ 462 w 1861"/>
                <a:gd name="T17" fmla="*/ 1062 h 1728"/>
                <a:gd name="T18" fmla="*/ 583 w 1861"/>
                <a:gd name="T19" fmla="*/ 1132 h 1728"/>
                <a:gd name="T20" fmla="*/ 715 w 1861"/>
                <a:gd name="T21" fmla="*/ 1181 h 1728"/>
                <a:gd name="T22" fmla="*/ 857 w 1861"/>
                <a:gd name="T23" fmla="*/ 1206 h 1728"/>
                <a:gd name="T24" fmla="*/ 1005 w 1861"/>
                <a:gd name="T25" fmla="*/ 1206 h 1728"/>
                <a:gd name="T26" fmla="*/ 1147 w 1861"/>
                <a:gd name="T27" fmla="*/ 1181 h 1728"/>
                <a:gd name="T28" fmla="*/ 1280 w 1861"/>
                <a:gd name="T29" fmla="*/ 1132 h 1728"/>
                <a:gd name="T30" fmla="*/ 1400 w 1861"/>
                <a:gd name="T31" fmla="*/ 1062 h 1728"/>
                <a:gd name="T32" fmla="*/ 1507 w 1861"/>
                <a:gd name="T33" fmla="*/ 973 h 1728"/>
                <a:gd name="T34" fmla="*/ 1596 w 1861"/>
                <a:gd name="T35" fmla="*/ 868 h 1728"/>
                <a:gd name="T36" fmla="*/ 1667 w 1861"/>
                <a:gd name="T37" fmla="*/ 749 h 1728"/>
                <a:gd name="T38" fmla="*/ 1716 w 1861"/>
                <a:gd name="T39" fmla="*/ 618 h 1728"/>
                <a:gd name="T40" fmla="*/ 1742 w 1861"/>
                <a:gd name="T41" fmla="*/ 476 h 1728"/>
                <a:gd name="T42" fmla="*/ 1745 w 1861"/>
                <a:gd name="T43" fmla="*/ 57 h 1728"/>
                <a:gd name="T44" fmla="*/ 1757 w 1861"/>
                <a:gd name="T45" fmla="*/ 24 h 1728"/>
                <a:gd name="T46" fmla="*/ 1785 w 1861"/>
                <a:gd name="T47" fmla="*/ 3 h 1728"/>
                <a:gd name="T48" fmla="*/ 1822 w 1861"/>
                <a:gd name="T49" fmla="*/ 3 h 1728"/>
                <a:gd name="T50" fmla="*/ 1851 w 1861"/>
                <a:gd name="T51" fmla="*/ 24 h 1728"/>
                <a:gd name="T52" fmla="*/ 1861 w 1861"/>
                <a:gd name="T53" fmla="*/ 57 h 1728"/>
                <a:gd name="T54" fmla="*/ 1858 w 1861"/>
                <a:gd name="T55" fmla="*/ 479 h 1728"/>
                <a:gd name="T56" fmla="*/ 1834 w 1861"/>
                <a:gd name="T57" fmla="*/ 627 h 1728"/>
                <a:gd name="T58" fmla="*/ 1786 w 1861"/>
                <a:gd name="T59" fmla="*/ 765 h 1728"/>
                <a:gd name="T60" fmla="*/ 1719 w 1861"/>
                <a:gd name="T61" fmla="*/ 893 h 1728"/>
                <a:gd name="T62" fmla="*/ 1632 w 1861"/>
                <a:gd name="T63" fmla="*/ 1008 h 1728"/>
                <a:gd name="T64" fmla="*/ 1529 w 1861"/>
                <a:gd name="T65" fmla="*/ 1108 h 1728"/>
                <a:gd name="T66" fmla="*/ 1411 w 1861"/>
                <a:gd name="T67" fmla="*/ 1192 h 1728"/>
                <a:gd name="T68" fmla="*/ 1281 w 1861"/>
                <a:gd name="T69" fmla="*/ 1256 h 1728"/>
                <a:gd name="T70" fmla="*/ 1139 w 1861"/>
                <a:gd name="T71" fmla="*/ 1300 h 1728"/>
                <a:gd name="T72" fmla="*/ 989 w 1861"/>
                <a:gd name="T73" fmla="*/ 1321 h 1728"/>
                <a:gd name="T74" fmla="*/ 1280 w 1861"/>
                <a:gd name="T75" fmla="*/ 1613 h 1728"/>
                <a:gd name="T76" fmla="*/ 1315 w 1861"/>
                <a:gd name="T77" fmla="*/ 1624 h 1728"/>
                <a:gd name="T78" fmla="*/ 1335 w 1861"/>
                <a:gd name="T79" fmla="*/ 1652 h 1728"/>
                <a:gd name="T80" fmla="*/ 1335 w 1861"/>
                <a:gd name="T81" fmla="*/ 1689 h 1728"/>
                <a:gd name="T82" fmla="*/ 1315 w 1861"/>
                <a:gd name="T83" fmla="*/ 1717 h 1728"/>
                <a:gd name="T84" fmla="*/ 1280 w 1861"/>
                <a:gd name="T85" fmla="*/ 1728 h 1728"/>
                <a:gd name="T86" fmla="*/ 564 w 1861"/>
                <a:gd name="T87" fmla="*/ 1725 h 1728"/>
                <a:gd name="T88" fmla="*/ 535 w 1861"/>
                <a:gd name="T89" fmla="*/ 1705 h 1728"/>
                <a:gd name="T90" fmla="*/ 523 w 1861"/>
                <a:gd name="T91" fmla="*/ 1670 h 1728"/>
                <a:gd name="T92" fmla="*/ 535 w 1861"/>
                <a:gd name="T93" fmla="*/ 1637 h 1728"/>
                <a:gd name="T94" fmla="*/ 564 w 1861"/>
                <a:gd name="T95" fmla="*/ 1616 h 1728"/>
                <a:gd name="T96" fmla="*/ 872 w 1861"/>
                <a:gd name="T97" fmla="*/ 1613 h 1728"/>
                <a:gd name="T98" fmla="*/ 797 w 1861"/>
                <a:gd name="T99" fmla="*/ 1314 h 1728"/>
                <a:gd name="T100" fmla="*/ 651 w 1861"/>
                <a:gd name="T101" fmla="*/ 1282 h 1728"/>
                <a:gd name="T102" fmla="*/ 515 w 1861"/>
                <a:gd name="T103" fmla="*/ 1226 h 1728"/>
                <a:gd name="T104" fmla="*/ 390 w 1861"/>
                <a:gd name="T105" fmla="*/ 1152 h 1728"/>
                <a:gd name="T106" fmla="*/ 279 w 1861"/>
                <a:gd name="T107" fmla="*/ 1061 h 1728"/>
                <a:gd name="T108" fmla="*/ 184 w 1861"/>
                <a:gd name="T109" fmla="*/ 953 h 1728"/>
                <a:gd name="T110" fmla="*/ 107 w 1861"/>
                <a:gd name="T111" fmla="*/ 831 h 1728"/>
                <a:gd name="T112" fmla="*/ 49 w 1861"/>
                <a:gd name="T113" fmla="*/ 697 h 1728"/>
                <a:gd name="T114" fmla="*/ 13 w 1861"/>
                <a:gd name="T115" fmla="*/ 555 h 1728"/>
                <a:gd name="T116" fmla="*/ 0 w 1861"/>
                <a:gd name="T117" fmla="*/ 403 h 1728"/>
                <a:gd name="T118" fmla="*/ 3 w 1861"/>
                <a:gd name="T119" fmla="*/ 40 h 1728"/>
                <a:gd name="T120" fmla="*/ 24 w 1861"/>
                <a:gd name="T121" fmla="*/ 11 h 1728"/>
                <a:gd name="T122" fmla="*/ 58 w 1861"/>
                <a:gd name="T123" fmla="*/ 0 h 1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61" h="1728">
                  <a:moveTo>
                    <a:pt x="58" y="0"/>
                  </a:moveTo>
                  <a:lnTo>
                    <a:pt x="77" y="3"/>
                  </a:lnTo>
                  <a:lnTo>
                    <a:pt x="93" y="11"/>
                  </a:lnTo>
                  <a:lnTo>
                    <a:pt x="106" y="24"/>
                  </a:lnTo>
                  <a:lnTo>
                    <a:pt x="114" y="40"/>
                  </a:lnTo>
                  <a:lnTo>
                    <a:pt x="116" y="57"/>
                  </a:lnTo>
                  <a:lnTo>
                    <a:pt x="116" y="403"/>
                  </a:lnTo>
                  <a:lnTo>
                    <a:pt x="121" y="476"/>
                  </a:lnTo>
                  <a:lnTo>
                    <a:pt x="130" y="547"/>
                  </a:lnTo>
                  <a:lnTo>
                    <a:pt x="146" y="618"/>
                  </a:lnTo>
                  <a:lnTo>
                    <a:pt x="168" y="685"/>
                  </a:lnTo>
                  <a:lnTo>
                    <a:pt x="196" y="749"/>
                  </a:lnTo>
                  <a:lnTo>
                    <a:pt x="228" y="810"/>
                  </a:lnTo>
                  <a:lnTo>
                    <a:pt x="265" y="868"/>
                  </a:lnTo>
                  <a:lnTo>
                    <a:pt x="309" y="922"/>
                  </a:lnTo>
                  <a:lnTo>
                    <a:pt x="355" y="973"/>
                  </a:lnTo>
                  <a:lnTo>
                    <a:pt x="407" y="1020"/>
                  </a:lnTo>
                  <a:lnTo>
                    <a:pt x="462" y="1062"/>
                  </a:lnTo>
                  <a:lnTo>
                    <a:pt x="520" y="1099"/>
                  </a:lnTo>
                  <a:lnTo>
                    <a:pt x="583" y="1132"/>
                  </a:lnTo>
                  <a:lnTo>
                    <a:pt x="647" y="1159"/>
                  </a:lnTo>
                  <a:lnTo>
                    <a:pt x="715" y="1181"/>
                  </a:lnTo>
                  <a:lnTo>
                    <a:pt x="785" y="1197"/>
                  </a:lnTo>
                  <a:lnTo>
                    <a:pt x="857" y="1206"/>
                  </a:lnTo>
                  <a:lnTo>
                    <a:pt x="931" y="1209"/>
                  </a:lnTo>
                  <a:lnTo>
                    <a:pt x="1005" y="1206"/>
                  </a:lnTo>
                  <a:lnTo>
                    <a:pt x="1078" y="1197"/>
                  </a:lnTo>
                  <a:lnTo>
                    <a:pt x="1147" y="1181"/>
                  </a:lnTo>
                  <a:lnTo>
                    <a:pt x="1215" y="1159"/>
                  </a:lnTo>
                  <a:lnTo>
                    <a:pt x="1280" y="1132"/>
                  </a:lnTo>
                  <a:lnTo>
                    <a:pt x="1342" y="1099"/>
                  </a:lnTo>
                  <a:lnTo>
                    <a:pt x="1400" y="1062"/>
                  </a:lnTo>
                  <a:lnTo>
                    <a:pt x="1455" y="1020"/>
                  </a:lnTo>
                  <a:lnTo>
                    <a:pt x="1507" y="973"/>
                  </a:lnTo>
                  <a:lnTo>
                    <a:pt x="1554" y="922"/>
                  </a:lnTo>
                  <a:lnTo>
                    <a:pt x="1596" y="868"/>
                  </a:lnTo>
                  <a:lnTo>
                    <a:pt x="1634" y="810"/>
                  </a:lnTo>
                  <a:lnTo>
                    <a:pt x="1667" y="749"/>
                  </a:lnTo>
                  <a:lnTo>
                    <a:pt x="1694" y="685"/>
                  </a:lnTo>
                  <a:lnTo>
                    <a:pt x="1716" y="618"/>
                  </a:lnTo>
                  <a:lnTo>
                    <a:pt x="1732" y="547"/>
                  </a:lnTo>
                  <a:lnTo>
                    <a:pt x="1742" y="476"/>
                  </a:lnTo>
                  <a:lnTo>
                    <a:pt x="1745" y="403"/>
                  </a:lnTo>
                  <a:lnTo>
                    <a:pt x="1745" y="57"/>
                  </a:lnTo>
                  <a:lnTo>
                    <a:pt x="1748" y="40"/>
                  </a:lnTo>
                  <a:lnTo>
                    <a:pt x="1757" y="24"/>
                  </a:lnTo>
                  <a:lnTo>
                    <a:pt x="1769" y="11"/>
                  </a:lnTo>
                  <a:lnTo>
                    <a:pt x="1785" y="3"/>
                  </a:lnTo>
                  <a:lnTo>
                    <a:pt x="1803" y="0"/>
                  </a:lnTo>
                  <a:lnTo>
                    <a:pt x="1822" y="3"/>
                  </a:lnTo>
                  <a:lnTo>
                    <a:pt x="1838" y="11"/>
                  </a:lnTo>
                  <a:lnTo>
                    <a:pt x="1851" y="24"/>
                  </a:lnTo>
                  <a:lnTo>
                    <a:pt x="1859" y="40"/>
                  </a:lnTo>
                  <a:lnTo>
                    <a:pt x="1861" y="57"/>
                  </a:lnTo>
                  <a:lnTo>
                    <a:pt x="1861" y="403"/>
                  </a:lnTo>
                  <a:lnTo>
                    <a:pt x="1858" y="479"/>
                  </a:lnTo>
                  <a:lnTo>
                    <a:pt x="1850" y="555"/>
                  </a:lnTo>
                  <a:lnTo>
                    <a:pt x="1834" y="627"/>
                  </a:lnTo>
                  <a:lnTo>
                    <a:pt x="1813" y="697"/>
                  </a:lnTo>
                  <a:lnTo>
                    <a:pt x="1786" y="765"/>
                  </a:lnTo>
                  <a:lnTo>
                    <a:pt x="1756" y="831"/>
                  </a:lnTo>
                  <a:lnTo>
                    <a:pt x="1719" y="893"/>
                  </a:lnTo>
                  <a:lnTo>
                    <a:pt x="1677" y="953"/>
                  </a:lnTo>
                  <a:lnTo>
                    <a:pt x="1632" y="1008"/>
                  </a:lnTo>
                  <a:lnTo>
                    <a:pt x="1582" y="1061"/>
                  </a:lnTo>
                  <a:lnTo>
                    <a:pt x="1529" y="1108"/>
                  </a:lnTo>
                  <a:lnTo>
                    <a:pt x="1471" y="1152"/>
                  </a:lnTo>
                  <a:lnTo>
                    <a:pt x="1411" y="1192"/>
                  </a:lnTo>
                  <a:lnTo>
                    <a:pt x="1347" y="1226"/>
                  </a:lnTo>
                  <a:lnTo>
                    <a:pt x="1281" y="1256"/>
                  </a:lnTo>
                  <a:lnTo>
                    <a:pt x="1211" y="1282"/>
                  </a:lnTo>
                  <a:lnTo>
                    <a:pt x="1139" y="1300"/>
                  </a:lnTo>
                  <a:lnTo>
                    <a:pt x="1065" y="1314"/>
                  </a:lnTo>
                  <a:lnTo>
                    <a:pt x="989" y="1321"/>
                  </a:lnTo>
                  <a:lnTo>
                    <a:pt x="989" y="1613"/>
                  </a:lnTo>
                  <a:lnTo>
                    <a:pt x="1280" y="1613"/>
                  </a:lnTo>
                  <a:lnTo>
                    <a:pt x="1299" y="1616"/>
                  </a:lnTo>
                  <a:lnTo>
                    <a:pt x="1315" y="1624"/>
                  </a:lnTo>
                  <a:lnTo>
                    <a:pt x="1327" y="1637"/>
                  </a:lnTo>
                  <a:lnTo>
                    <a:pt x="1335" y="1652"/>
                  </a:lnTo>
                  <a:lnTo>
                    <a:pt x="1338" y="1670"/>
                  </a:lnTo>
                  <a:lnTo>
                    <a:pt x="1335" y="1689"/>
                  </a:lnTo>
                  <a:lnTo>
                    <a:pt x="1327" y="1705"/>
                  </a:lnTo>
                  <a:lnTo>
                    <a:pt x="1315" y="1717"/>
                  </a:lnTo>
                  <a:lnTo>
                    <a:pt x="1299" y="1725"/>
                  </a:lnTo>
                  <a:lnTo>
                    <a:pt x="1280" y="1728"/>
                  </a:lnTo>
                  <a:lnTo>
                    <a:pt x="582" y="1728"/>
                  </a:lnTo>
                  <a:lnTo>
                    <a:pt x="564" y="1725"/>
                  </a:lnTo>
                  <a:lnTo>
                    <a:pt x="548" y="1717"/>
                  </a:lnTo>
                  <a:lnTo>
                    <a:pt x="535" y="1705"/>
                  </a:lnTo>
                  <a:lnTo>
                    <a:pt x="527" y="1689"/>
                  </a:lnTo>
                  <a:lnTo>
                    <a:pt x="523" y="1670"/>
                  </a:lnTo>
                  <a:lnTo>
                    <a:pt x="527" y="1652"/>
                  </a:lnTo>
                  <a:lnTo>
                    <a:pt x="535" y="1637"/>
                  </a:lnTo>
                  <a:lnTo>
                    <a:pt x="548" y="1624"/>
                  </a:lnTo>
                  <a:lnTo>
                    <a:pt x="564" y="1616"/>
                  </a:lnTo>
                  <a:lnTo>
                    <a:pt x="582" y="1613"/>
                  </a:lnTo>
                  <a:lnTo>
                    <a:pt x="872" y="1613"/>
                  </a:lnTo>
                  <a:lnTo>
                    <a:pt x="872" y="1321"/>
                  </a:lnTo>
                  <a:lnTo>
                    <a:pt x="797" y="1314"/>
                  </a:lnTo>
                  <a:lnTo>
                    <a:pt x="723" y="1300"/>
                  </a:lnTo>
                  <a:lnTo>
                    <a:pt x="651" y="1282"/>
                  </a:lnTo>
                  <a:lnTo>
                    <a:pt x="582" y="1256"/>
                  </a:lnTo>
                  <a:lnTo>
                    <a:pt x="515" y="1226"/>
                  </a:lnTo>
                  <a:lnTo>
                    <a:pt x="452" y="1192"/>
                  </a:lnTo>
                  <a:lnTo>
                    <a:pt x="390" y="1152"/>
                  </a:lnTo>
                  <a:lnTo>
                    <a:pt x="333" y="1108"/>
                  </a:lnTo>
                  <a:lnTo>
                    <a:pt x="279" y="1061"/>
                  </a:lnTo>
                  <a:lnTo>
                    <a:pt x="229" y="1008"/>
                  </a:lnTo>
                  <a:lnTo>
                    <a:pt x="184" y="953"/>
                  </a:lnTo>
                  <a:lnTo>
                    <a:pt x="143" y="893"/>
                  </a:lnTo>
                  <a:lnTo>
                    <a:pt x="107" y="831"/>
                  </a:lnTo>
                  <a:lnTo>
                    <a:pt x="75" y="765"/>
                  </a:lnTo>
                  <a:lnTo>
                    <a:pt x="49" y="697"/>
                  </a:lnTo>
                  <a:lnTo>
                    <a:pt x="28" y="627"/>
                  </a:lnTo>
                  <a:lnTo>
                    <a:pt x="13" y="555"/>
                  </a:lnTo>
                  <a:lnTo>
                    <a:pt x="3" y="479"/>
                  </a:lnTo>
                  <a:lnTo>
                    <a:pt x="0" y="403"/>
                  </a:lnTo>
                  <a:lnTo>
                    <a:pt x="0" y="57"/>
                  </a:lnTo>
                  <a:lnTo>
                    <a:pt x="3" y="40"/>
                  </a:lnTo>
                  <a:lnTo>
                    <a:pt x="12" y="24"/>
                  </a:lnTo>
                  <a:lnTo>
                    <a:pt x="24" y="11"/>
                  </a:lnTo>
                  <a:lnTo>
                    <a:pt x="40" y="3"/>
                  </a:lnTo>
                  <a:lnTo>
                    <a:pt x="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id="{DC75CB21-21D8-49E3-81C1-BB920269BA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56113" y="2274888"/>
              <a:ext cx="225425" cy="466725"/>
            </a:xfrm>
            <a:custGeom>
              <a:avLst/>
              <a:gdLst>
                <a:gd name="T0" fmla="*/ 528 w 1280"/>
                <a:gd name="T1" fmla="*/ 128 h 2650"/>
                <a:gd name="T2" fmla="*/ 376 w 1280"/>
                <a:gd name="T3" fmla="*/ 186 h 2650"/>
                <a:gd name="T4" fmla="*/ 252 w 1280"/>
                <a:gd name="T5" fmla="*/ 287 h 2650"/>
                <a:gd name="T6" fmla="*/ 164 w 1280"/>
                <a:gd name="T7" fmla="*/ 420 h 2650"/>
                <a:gd name="T8" fmla="*/ 119 w 1280"/>
                <a:gd name="T9" fmla="*/ 577 h 2650"/>
                <a:gd name="T10" fmla="*/ 119 w 1280"/>
                <a:gd name="T11" fmla="*/ 2072 h 2650"/>
                <a:gd name="T12" fmla="*/ 164 w 1280"/>
                <a:gd name="T13" fmla="*/ 2230 h 2650"/>
                <a:gd name="T14" fmla="*/ 252 w 1280"/>
                <a:gd name="T15" fmla="*/ 2364 h 2650"/>
                <a:gd name="T16" fmla="*/ 376 w 1280"/>
                <a:gd name="T17" fmla="*/ 2464 h 2650"/>
                <a:gd name="T18" fmla="*/ 528 w 1280"/>
                <a:gd name="T19" fmla="*/ 2523 h 2650"/>
                <a:gd name="T20" fmla="*/ 697 w 1280"/>
                <a:gd name="T21" fmla="*/ 2531 h 2650"/>
                <a:gd name="T22" fmla="*/ 856 w 1280"/>
                <a:gd name="T23" fmla="*/ 2488 h 2650"/>
                <a:gd name="T24" fmla="*/ 991 w 1280"/>
                <a:gd name="T25" fmla="*/ 2401 h 2650"/>
                <a:gd name="T26" fmla="*/ 1092 w 1280"/>
                <a:gd name="T27" fmla="*/ 2278 h 2650"/>
                <a:gd name="T28" fmla="*/ 1152 w 1280"/>
                <a:gd name="T29" fmla="*/ 2127 h 2650"/>
                <a:gd name="T30" fmla="*/ 1163 w 1280"/>
                <a:gd name="T31" fmla="*/ 634 h 2650"/>
                <a:gd name="T32" fmla="*/ 1137 w 1280"/>
                <a:gd name="T33" fmla="*/ 470 h 2650"/>
                <a:gd name="T34" fmla="*/ 1063 w 1280"/>
                <a:gd name="T35" fmla="*/ 328 h 2650"/>
                <a:gd name="T36" fmla="*/ 948 w 1280"/>
                <a:gd name="T37" fmla="*/ 216 h 2650"/>
                <a:gd name="T38" fmla="*/ 806 w 1280"/>
                <a:gd name="T39" fmla="*/ 142 h 2650"/>
                <a:gd name="T40" fmla="*/ 640 w 1280"/>
                <a:gd name="T41" fmla="*/ 115 h 2650"/>
                <a:gd name="T42" fmla="*/ 769 w 1280"/>
                <a:gd name="T43" fmla="*/ 14 h 2650"/>
                <a:gd name="T44" fmla="*/ 944 w 1280"/>
                <a:gd name="T45" fmla="*/ 76 h 2650"/>
                <a:gd name="T46" fmla="*/ 1092 w 1280"/>
                <a:gd name="T47" fmla="*/ 186 h 2650"/>
                <a:gd name="T48" fmla="*/ 1202 w 1280"/>
                <a:gd name="T49" fmla="*/ 332 h 2650"/>
                <a:gd name="T50" fmla="*/ 1267 w 1280"/>
                <a:gd name="T51" fmla="*/ 507 h 2650"/>
                <a:gd name="T52" fmla="*/ 1280 w 1280"/>
                <a:gd name="T53" fmla="*/ 2016 h 2650"/>
                <a:gd name="T54" fmla="*/ 1251 w 1280"/>
                <a:gd name="T55" fmla="*/ 2204 h 2650"/>
                <a:gd name="T56" fmla="*/ 1171 w 1280"/>
                <a:gd name="T57" fmla="*/ 2370 h 2650"/>
                <a:gd name="T58" fmla="*/ 1047 w 1280"/>
                <a:gd name="T59" fmla="*/ 2505 h 2650"/>
                <a:gd name="T60" fmla="*/ 889 w 1280"/>
                <a:gd name="T61" fmla="*/ 2600 h 2650"/>
                <a:gd name="T62" fmla="*/ 705 w 1280"/>
                <a:gd name="T63" fmla="*/ 2646 h 2650"/>
                <a:gd name="T64" fmla="*/ 512 w 1280"/>
                <a:gd name="T65" fmla="*/ 2637 h 2650"/>
                <a:gd name="T66" fmla="*/ 335 w 1280"/>
                <a:gd name="T67" fmla="*/ 2573 h 2650"/>
                <a:gd name="T68" fmla="*/ 188 w 1280"/>
                <a:gd name="T69" fmla="*/ 2464 h 2650"/>
                <a:gd name="T70" fmla="*/ 77 w 1280"/>
                <a:gd name="T71" fmla="*/ 2318 h 2650"/>
                <a:gd name="T72" fmla="*/ 14 w 1280"/>
                <a:gd name="T73" fmla="*/ 2144 h 2650"/>
                <a:gd name="T74" fmla="*/ 0 w 1280"/>
                <a:gd name="T75" fmla="*/ 634 h 2650"/>
                <a:gd name="T76" fmla="*/ 29 w 1280"/>
                <a:gd name="T77" fmla="*/ 446 h 2650"/>
                <a:gd name="T78" fmla="*/ 110 w 1280"/>
                <a:gd name="T79" fmla="*/ 280 h 2650"/>
                <a:gd name="T80" fmla="*/ 234 w 1280"/>
                <a:gd name="T81" fmla="*/ 146 h 2650"/>
                <a:gd name="T82" fmla="*/ 391 w 1280"/>
                <a:gd name="T83" fmla="*/ 50 h 2650"/>
                <a:gd name="T84" fmla="*/ 575 w 1280"/>
                <a:gd name="T85" fmla="*/ 3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0" h="2650">
                  <a:moveTo>
                    <a:pt x="640" y="115"/>
                  </a:moveTo>
                  <a:lnTo>
                    <a:pt x="583" y="118"/>
                  </a:lnTo>
                  <a:lnTo>
                    <a:pt x="528" y="128"/>
                  </a:lnTo>
                  <a:lnTo>
                    <a:pt x="475" y="142"/>
                  </a:lnTo>
                  <a:lnTo>
                    <a:pt x="424" y="161"/>
                  </a:lnTo>
                  <a:lnTo>
                    <a:pt x="376" y="186"/>
                  </a:lnTo>
                  <a:lnTo>
                    <a:pt x="331" y="216"/>
                  </a:lnTo>
                  <a:lnTo>
                    <a:pt x="290" y="249"/>
                  </a:lnTo>
                  <a:lnTo>
                    <a:pt x="252" y="287"/>
                  </a:lnTo>
                  <a:lnTo>
                    <a:pt x="218" y="328"/>
                  </a:lnTo>
                  <a:lnTo>
                    <a:pt x="188" y="373"/>
                  </a:lnTo>
                  <a:lnTo>
                    <a:pt x="164" y="420"/>
                  </a:lnTo>
                  <a:lnTo>
                    <a:pt x="144" y="470"/>
                  </a:lnTo>
                  <a:lnTo>
                    <a:pt x="129" y="523"/>
                  </a:lnTo>
                  <a:lnTo>
                    <a:pt x="119" y="577"/>
                  </a:lnTo>
                  <a:lnTo>
                    <a:pt x="116" y="634"/>
                  </a:lnTo>
                  <a:lnTo>
                    <a:pt x="116" y="2016"/>
                  </a:lnTo>
                  <a:lnTo>
                    <a:pt x="119" y="2072"/>
                  </a:lnTo>
                  <a:lnTo>
                    <a:pt x="129" y="2127"/>
                  </a:lnTo>
                  <a:lnTo>
                    <a:pt x="144" y="2180"/>
                  </a:lnTo>
                  <a:lnTo>
                    <a:pt x="164" y="2230"/>
                  </a:lnTo>
                  <a:lnTo>
                    <a:pt x="188" y="2278"/>
                  </a:lnTo>
                  <a:lnTo>
                    <a:pt x="218" y="2322"/>
                  </a:lnTo>
                  <a:lnTo>
                    <a:pt x="252" y="2364"/>
                  </a:lnTo>
                  <a:lnTo>
                    <a:pt x="290" y="2401"/>
                  </a:lnTo>
                  <a:lnTo>
                    <a:pt x="331" y="2435"/>
                  </a:lnTo>
                  <a:lnTo>
                    <a:pt x="376" y="2464"/>
                  </a:lnTo>
                  <a:lnTo>
                    <a:pt x="424" y="2488"/>
                  </a:lnTo>
                  <a:lnTo>
                    <a:pt x="475" y="2508"/>
                  </a:lnTo>
                  <a:lnTo>
                    <a:pt x="528" y="2523"/>
                  </a:lnTo>
                  <a:lnTo>
                    <a:pt x="583" y="2531"/>
                  </a:lnTo>
                  <a:lnTo>
                    <a:pt x="640" y="2534"/>
                  </a:lnTo>
                  <a:lnTo>
                    <a:pt x="697" y="2531"/>
                  </a:lnTo>
                  <a:lnTo>
                    <a:pt x="752" y="2523"/>
                  </a:lnTo>
                  <a:lnTo>
                    <a:pt x="806" y="2508"/>
                  </a:lnTo>
                  <a:lnTo>
                    <a:pt x="856" y="2488"/>
                  </a:lnTo>
                  <a:lnTo>
                    <a:pt x="904" y="2464"/>
                  </a:lnTo>
                  <a:lnTo>
                    <a:pt x="948" y="2435"/>
                  </a:lnTo>
                  <a:lnTo>
                    <a:pt x="991" y="2401"/>
                  </a:lnTo>
                  <a:lnTo>
                    <a:pt x="1029" y="2364"/>
                  </a:lnTo>
                  <a:lnTo>
                    <a:pt x="1063" y="2322"/>
                  </a:lnTo>
                  <a:lnTo>
                    <a:pt x="1092" y="2278"/>
                  </a:lnTo>
                  <a:lnTo>
                    <a:pt x="1117" y="2230"/>
                  </a:lnTo>
                  <a:lnTo>
                    <a:pt x="1137" y="2180"/>
                  </a:lnTo>
                  <a:lnTo>
                    <a:pt x="1152" y="2127"/>
                  </a:lnTo>
                  <a:lnTo>
                    <a:pt x="1160" y="2072"/>
                  </a:lnTo>
                  <a:lnTo>
                    <a:pt x="1163" y="2016"/>
                  </a:lnTo>
                  <a:lnTo>
                    <a:pt x="1163" y="634"/>
                  </a:lnTo>
                  <a:lnTo>
                    <a:pt x="1160" y="577"/>
                  </a:lnTo>
                  <a:lnTo>
                    <a:pt x="1152" y="523"/>
                  </a:lnTo>
                  <a:lnTo>
                    <a:pt x="1137" y="470"/>
                  </a:lnTo>
                  <a:lnTo>
                    <a:pt x="1117" y="420"/>
                  </a:lnTo>
                  <a:lnTo>
                    <a:pt x="1092" y="373"/>
                  </a:lnTo>
                  <a:lnTo>
                    <a:pt x="1063" y="328"/>
                  </a:lnTo>
                  <a:lnTo>
                    <a:pt x="1029" y="287"/>
                  </a:lnTo>
                  <a:lnTo>
                    <a:pt x="991" y="249"/>
                  </a:lnTo>
                  <a:lnTo>
                    <a:pt x="948" y="216"/>
                  </a:lnTo>
                  <a:lnTo>
                    <a:pt x="904" y="186"/>
                  </a:lnTo>
                  <a:lnTo>
                    <a:pt x="856" y="161"/>
                  </a:lnTo>
                  <a:lnTo>
                    <a:pt x="806" y="142"/>
                  </a:lnTo>
                  <a:lnTo>
                    <a:pt x="752" y="128"/>
                  </a:lnTo>
                  <a:lnTo>
                    <a:pt x="697" y="118"/>
                  </a:lnTo>
                  <a:lnTo>
                    <a:pt x="640" y="115"/>
                  </a:lnTo>
                  <a:close/>
                  <a:moveTo>
                    <a:pt x="640" y="0"/>
                  </a:moveTo>
                  <a:lnTo>
                    <a:pt x="705" y="3"/>
                  </a:lnTo>
                  <a:lnTo>
                    <a:pt x="769" y="14"/>
                  </a:lnTo>
                  <a:lnTo>
                    <a:pt x="830" y="29"/>
                  </a:lnTo>
                  <a:lnTo>
                    <a:pt x="889" y="50"/>
                  </a:lnTo>
                  <a:lnTo>
                    <a:pt x="944" y="76"/>
                  </a:lnTo>
                  <a:lnTo>
                    <a:pt x="997" y="109"/>
                  </a:lnTo>
                  <a:lnTo>
                    <a:pt x="1047" y="146"/>
                  </a:lnTo>
                  <a:lnTo>
                    <a:pt x="1092" y="186"/>
                  </a:lnTo>
                  <a:lnTo>
                    <a:pt x="1134" y="231"/>
                  </a:lnTo>
                  <a:lnTo>
                    <a:pt x="1171" y="280"/>
                  </a:lnTo>
                  <a:lnTo>
                    <a:pt x="1202" y="332"/>
                  </a:lnTo>
                  <a:lnTo>
                    <a:pt x="1230" y="387"/>
                  </a:lnTo>
                  <a:lnTo>
                    <a:pt x="1251" y="446"/>
                  </a:lnTo>
                  <a:lnTo>
                    <a:pt x="1267" y="507"/>
                  </a:lnTo>
                  <a:lnTo>
                    <a:pt x="1276" y="570"/>
                  </a:lnTo>
                  <a:lnTo>
                    <a:pt x="1280" y="634"/>
                  </a:lnTo>
                  <a:lnTo>
                    <a:pt x="1280" y="2016"/>
                  </a:lnTo>
                  <a:lnTo>
                    <a:pt x="1276" y="2081"/>
                  </a:lnTo>
                  <a:lnTo>
                    <a:pt x="1267" y="2144"/>
                  </a:lnTo>
                  <a:lnTo>
                    <a:pt x="1251" y="2204"/>
                  </a:lnTo>
                  <a:lnTo>
                    <a:pt x="1230" y="2263"/>
                  </a:lnTo>
                  <a:lnTo>
                    <a:pt x="1202" y="2318"/>
                  </a:lnTo>
                  <a:lnTo>
                    <a:pt x="1171" y="2370"/>
                  </a:lnTo>
                  <a:lnTo>
                    <a:pt x="1134" y="2419"/>
                  </a:lnTo>
                  <a:lnTo>
                    <a:pt x="1092" y="2464"/>
                  </a:lnTo>
                  <a:lnTo>
                    <a:pt x="1047" y="2505"/>
                  </a:lnTo>
                  <a:lnTo>
                    <a:pt x="997" y="2542"/>
                  </a:lnTo>
                  <a:lnTo>
                    <a:pt x="944" y="2573"/>
                  </a:lnTo>
                  <a:lnTo>
                    <a:pt x="889" y="2600"/>
                  </a:lnTo>
                  <a:lnTo>
                    <a:pt x="830" y="2621"/>
                  </a:lnTo>
                  <a:lnTo>
                    <a:pt x="769" y="2637"/>
                  </a:lnTo>
                  <a:lnTo>
                    <a:pt x="705" y="2646"/>
                  </a:lnTo>
                  <a:lnTo>
                    <a:pt x="640" y="2650"/>
                  </a:lnTo>
                  <a:lnTo>
                    <a:pt x="575" y="2646"/>
                  </a:lnTo>
                  <a:lnTo>
                    <a:pt x="512" y="2637"/>
                  </a:lnTo>
                  <a:lnTo>
                    <a:pt x="450" y="2621"/>
                  </a:lnTo>
                  <a:lnTo>
                    <a:pt x="391" y="2600"/>
                  </a:lnTo>
                  <a:lnTo>
                    <a:pt x="335" y="2573"/>
                  </a:lnTo>
                  <a:lnTo>
                    <a:pt x="282" y="2542"/>
                  </a:lnTo>
                  <a:lnTo>
                    <a:pt x="234" y="2505"/>
                  </a:lnTo>
                  <a:lnTo>
                    <a:pt x="188" y="2464"/>
                  </a:lnTo>
                  <a:lnTo>
                    <a:pt x="147" y="2419"/>
                  </a:lnTo>
                  <a:lnTo>
                    <a:pt x="110" y="2370"/>
                  </a:lnTo>
                  <a:lnTo>
                    <a:pt x="77" y="2318"/>
                  </a:lnTo>
                  <a:lnTo>
                    <a:pt x="51" y="2263"/>
                  </a:lnTo>
                  <a:lnTo>
                    <a:pt x="29" y="2204"/>
                  </a:lnTo>
                  <a:lnTo>
                    <a:pt x="14" y="2144"/>
                  </a:lnTo>
                  <a:lnTo>
                    <a:pt x="3" y="2081"/>
                  </a:lnTo>
                  <a:lnTo>
                    <a:pt x="0" y="2016"/>
                  </a:lnTo>
                  <a:lnTo>
                    <a:pt x="0" y="634"/>
                  </a:lnTo>
                  <a:lnTo>
                    <a:pt x="3" y="570"/>
                  </a:lnTo>
                  <a:lnTo>
                    <a:pt x="14" y="507"/>
                  </a:lnTo>
                  <a:lnTo>
                    <a:pt x="29" y="446"/>
                  </a:lnTo>
                  <a:lnTo>
                    <a:pt x="51" y="387"/>
                  </a:lnTo>
                  <a:lnTo>
                    <a:pt x="77" y="332"/>
                  </a:lnTo>
                  <a:lnTo>
                    <a:pt x="110" y="280"/>
                  </a:lnTo>
                  <a:lnTo>
                    <a:pt x="147" y="231"/>
                  </a:lnTo>
                  <a:lnTo>
                    <a:pt x="188" y="186"/>
                  </a:lnTo>
                  <a:lnTo>
                    <a:pt x="234" y="146"/>
                  </a:lnTo>
                  <a:lnTo>
                    <a:pt x="282" y="109"/>
                  </a:lnTo>
                  <a:lnTo>
                    <a:pt x="335" y="76"/>
                  </a:lnTo>
                  <a:lnTo>
                    <a:pt x="391" y="50"/>
                  </a:lnTo>
                  <a:lnTo>
                    <a:pt x="450" y="29"/>
                  </a:lnTo>
                  <a:lnTo>
                    <a:pt x="512" y="14"/>
                  </a:lnTo>
                  <a:lnTo>
                    <a:pt x="575" y="3"/>
                  </a:lnTo>
                  <a:lnTo>
                    <a:pt x="6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Gráfico 2" descr="Perfil masculino destaque">
            <a:extLst>
              <a:ext uri="{FF2B5EF4-FFF2-40B4-BE49-F238E27FC236}">
                <a16:creationId xmlns:a16="http://schemas.microsoft.com/office/drawing/2014/main" id="{B8071C11-EFCE-4DE5-9544-95A4792FD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3144" y="764378"/>
            <a:ext cx="494443" cy="49444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114B81E-06D9-4DA5-905C-767618DF4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622" y="1009656"/>
            <a:ext cx="1945512" cy="322890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0D2AE76-283A-4F65-BC63-CBCF6AEBD3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758" y="1000911"/>
            <a:ext cx="1945101" cy="320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627793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0" y="4718803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0" y="0"/>
            <a:ext cx="9144000" cy="515096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2167875" y="470868"/>
            <a:ext cx="2099325" cy="4217411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4800600" y="470867"/>
            <a:ext cx="2099325" cy="4217411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657656" y="1379997"/>
            <a:ext cx="1243519" cy="8309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You can view the conferences you created or conferences to attend…</a:t>
            </a:r>
          </a:p>
        </p:txBody>
      </p: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7153981" y="3521939"/>
            <a:ext cx="1431515" cy="3323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Or view their talks and workshops…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AFD2BA04-4F86-4C42-BD82-F43DF37B8F43}"/>
              </a:ext>
            </a:extLst>
          </p:cNvPr>
          <p:cNvSpPr/>
          <p:nvPr/>
        </p:nvSpPr>
        <p:spPr>
          <a:xfrm>
            <a:off x="1154057" y="722445"/>
            <a:ext cx="607978" cy="60797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123">
            <a:extLst>
              <a:ext uri="{FF2B5EF4-FFF2-40B4-BE49-F238E27FC236}">
                <a16:creationId xmlns:a16="http://schemas.microsoft.com/office/drawing/2014/main" id="{BF423EF0-DE77-49AB-A793-11ECDEFE052E}"/>
              </a:ext>
            </a:extLst>
          </p:cNvPr>
          <p:cNvGrpSpPr/>
          <p:nvPr/>
        </p:nvGrpSpPr>
        <p:grpSpPr>
          <a:xfrm>
            <a:off x="1225252" y="793640"/>
            <a:ext cx="465588" cy="465588"/>
            <a:chOff x="4660900" y="1728788"/>
            <a:chExt cx="609600" cy="609600"/>
          </a:xfrm>
          <a:solidFill>
            <a:schemeClr val="bg1"/>
          </a:solidFill>
        </p:grpSpPr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D2CF6BA6-02F0-448B-BBFC-95A94CC175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4738" y="1871663"/>
              <a:ext cx="242888" cy="323850"/>
            </a:xfrm>
            <a:custGeom>
              <a:avLst/>
              <a:gdLst>
                <a:gd name="T0" fmla="*/ 115 w 1383"/>
                <a:gd name="T1" fmla="*/ 167 h 1844"/>
                <a:gd name="T2" fmla="*/ 115 w 1383"/>
                <a:gd name="T3" fmla="*/ 1677 h 1844"/>
                <a:gd name="T4" fmla="*/ 1222 w 1383"/>
                <a:gd name="T5" fmla="*/ 922 h 1844"/>
                <a:gd name="T6" fmla="*/ 115 w 1383"/>
                <a:gd name="T7" fmla="*/ 167 h 1844"/>
                <a:gd name="T8" fmla="*/ 61 w 1383"/>
                <a:gd name="T9" fmla="*/ 0 h 1844"/>
                <a:gd name="T10" fmla="*/ 77 w 1383"/>
                <a:gd name="T11" fmla="*/ 4 h 1844"/>
                <a:gd name="T12" fmla="*/ 90 w 1383"/>
                <a:gd name="T13" fmla="*/ 11 h 1844"/>
                <a:gd name="T14" fmla="*/ 1357 w 1383"/>
                <a:gd name="T15" fmla="*/ 875 h 1844"/>
                <a:gd name="T16" fmla="*/ 1368 w 1383"/>
                <a:gd name="T17" fmla="*/ 883 h 1844"/>
                <a:gd name="T18" fmla="*/ 1376 w 1383"/>
                <a:gd name="T19" fmla="*/ 895 h 1844"/>
                <a:gd name="T20" fmla="*/ 1381 w 1383"/>
                <a:gd name="T21" fmla="*/ 908 h 1844"/>
                <a:gd name="T22" fmla="*/ 1383 w 1383"/>
                <a:gd name="T23" fmla="*/ 922 h 1844"/>
                <a:gd name="T24" fmla="*/ 1381 w 1383"/>
                <a:gd name="T25" fmla="*/ 936 h 1844"/>
                <a:gd name="T26" fmla="*/ 1376 w 1383"/>
                <a:gd name="T27" fmla="*/ 949 h 1844"/>
                <a:gd name="T28" fmla="*/ 1368 w 1383"/>
                <a:gd name="T29" fmla="*/ 961 h 1844"/>
                <a:gd name="T30" fmla="*/ 1357 w 1383"/>
                <a:gd name="T31" fmla="*/ 969 h 1844"/>
                <a:gd name="T32" fmla="*/ 90 w 1383"/>
                <a:gd name="T33" fmla="*/ 1833 h 1844"/>
                <a:gd name="T34" fmla="*/ 75 w 1383"/>
                <a:gd name="T35" fmla="*/ 1842 h 1844"/>
                <a:gd name="T36" fmla="*/ 58 w 1383"/>
                <a:gd name="T37" fmla="*/ 1844 h 1844"/>
                <a:gd name="T38" fmla="*/ 44 w 1383"/>
                <a:gd name="T39" fmla="*/ 1842 h 1844"/>
                <a:gd name="T40" fmla="*/ 31 w 1383"/>
                <a:gd name="T41" fmla="*/ 1837 h 1844"/>
                <a:gd name="T42" fmla="*/ 18 w 1383"/>
                <a:gd name="T43" fmla="*/ 1828 h 1844"/>
                <a:gd name="T44" fmla="*/ 9 w 1383"/>
                <a:gd name="T45" fmla="*/ 1815 h 1844"/>
                <a:gd name="T46" fmla="*/ 2 w 1383"/>
                <a:gd name="T47" fmla="*/ 1802 h 1844"/>
                <a:gd name="T48" fmla="*/ 0 w 1383"/>
                <a:gd name="T49" fmla="*/ 1786 h 1844"/>
                <a:gd name="T50" fmla="*/ 0 w 1383"/>
                <a:gd name="T51" fmla="*/ 58 h 1844"/>
                <a:gd name="T52" fmla="*/ 2 w 1383"/>
                <a:gd name="T53" fmla="*/ 42 h 1844"/>
                <a:gd name="T54" fmla="*/ 9 w 1383"/>
                <a:gd name="T55" fmla="*/ 29 h 1844"/>
                <a:gd name="T56" fmla="*/ 18 w 1383"/>
                <a:gd name="T57" fmla="*/ 16 h 1844"/>
                <a:gd name="T58" fmla="*/ 31 w 1383"/>
                <a:gd name="T59" fmla="*/ 7 h 1844"/>
                <a:gd name="T60" fmla="*/ 45 w 1383"/>
                <a:gd name="T61" fmla="*/ 1 h 1844"/>
                <a:gd name="T62" fmla="*/ 61 w 1383"/>
                <a:gd name="T63" fmla="*/ 0 h 1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83" h="1844">
                  <a:moveTo>
                    <a:pt x="115" y="167"/>
                  </a:moveTo>
                  <a:lnTo>
                    <a:pt x="115" y="1677"/>
                  </a:lnTo>
                  <a:lnTo>
                    <a:pt x="1222" y="922"/>
                  </a:lnTo>
                  <a:lnTo>
                    <a:pt x="115" y="167"/>
                  </a:lnTo>
                  <a:close/>
                  <a:moveTo>
                    <a:pt x="61" y="0"/>
                  </a:moveTo>
                  <a:lnTo>
                    <a:pt x="77" y="4"/>
                  </a:lnTo>
                  <a:lnTo>
                    <a:pt x="90" y="11"/>
                  </a:lnTo>
                  <a:lnTo>
                    <a:pt x="1357" y="875"/>
                  </a:lnTo>
                  <a:lnTo>
                    <a:pt x="1368" y="883"/>
                  </a:lnTo>
                  <a:lnTo>
                    <a:pt x="1376" y="895"/>
                  </a:lnTo>
                  <a:lnTo>
                    <a:pt x="1381" y="908"/>
                  </a:lnTo>
                  <a:lnTo>
                    <a:pt x="1383" y="922"/>
                  </a:lnTo>
                  <a:lnTo>
                    <a:pt x="1381" y="936"/>
                  </a:lnTo>
                  <a:lnTo>
                    <a:pt x="1376" y="949"/>
                  </a:lnTo>
                  <a:lnTo>
                    <a:pt x="1368" y="961"/>
                  </a:lnTo>
                  <a:lnTo>
                    <a:pt x="1357" y="969"/>
                  </a:lnTo>
                  <a:lnTo>
                    <a:pt x="90" y="1833"/>
                  </a:lnTo>
                  <a:lnTo>
                    <a:pt x="75" y="1842"/>
                  </a:lnTo>
                  <a:lnTo>
                    <a:pt x="58" y="1844"/>
                  </a:lnTo>
                  <a:lnTo>
                    <a:pt x="44" y="1842"/>
                  </a:lnTo>
                  <a:lnTo>
                    <a:pt x="31" y="1837"/>
                  </a:lnTo>
                  <a:lnTo>
                    <a:pt x="18" y="1828"/>
                  </a:lnTo>
                  <a:lnTo>
                    <a:pt x="9" y="1815"/>
                  </a:lnTo>
                  <a:lnTo>
                    <a:pt x="2" y="1802"/>
                  </a:lnTo>
                  <a:lnTo>
                    <a:pt x="0" y="1786"/>
                  </a:lnTo>
                  <a:lnTo>
                    <a:pt x="0" y="58"/>
                  </a:lnTo>
                  <a:lnTo>
                    <a:pt x="2" y="42"/>
                  </a:lnTo>
                  <a:lnTo>
                    <a:pt x="9" y="29"/>
                  </a:lnTo>
                  <a:lnTo>
                    <a:pt x="18" y="16"/>
                  </a:lnTo>
                  <a:lnTo>
                    <a:pt x="31" y="7"/>
                  </a:lnTo>
                  <a:lnTo>
                    <a:pt x="45" y="1"/>
                  </a:lnTo>
                  <a:lnTo>
                    <a:pt x="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9">
              <a:extLst>
                <a:ext uri="{FF2B5EF4-FFF2-40B4-BE49-F238E27FC236}">
                  <a16:creationId xmlns:a16="http://schemas.microsoft.com/office/drawing/2014/main" id="{84E26D45-62ED-4B0E-A59D-5C18B8906F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60900" y="1728788"/>
              <a:ext cx="609600" cy="609600"/>
            </a:xfrm>
            <a:custGeom>
              <a:avLst/>
              <a:gdLst>
                <a:gd name="T0" fmla="*/ 1427 w 3456"/>
                <a:gd name="T1" fmla="*/ 143 h 3456"/>
                <a:gd name="T2" fmla="*/ 1057 w 3456"/>
                <a:gd name="T3" fmla="*/ 262 h 3456"/>
                <a:gd name="T4" fmla="*/ 731 w 3456"/>
                <a:gd name="T5" fmla="*/ 462 h 3456"/>
                <a:gd name="T6" fmla="*/ 462 w 3456"/>
                <a:gd name="T7" fmla="*/ 731 h 3456"/>
                <a:gd name="T8" fmla="*/ 262 w 3456"/>
                <a:gd name="T9" fmla="*/ 1057 h 3456"/>
                <a:gd name="T10" fmla="*/ 143 w 3456"/>
                <a:gd name="T11" fmla="*/ 1427 h 3456"/>
                <a:gd name="T12" fmla="*/ 118 w 3456"/>
                <a:gd name="T13" fmla="*/ 1830 h 3456"/>
                <a:gd name="T14" fmla="*/ 192 w 3456"/>
                <a:gd name="T15" fmla="*/ 2219 h 3456"/>
                <a:gd name="T16" fmla="*/ 352 w 3456"/>
                <a:gd name="T17" fmla="*/ 2569 h 3456"/>
                <a:gd name="T18" fmla="*/ 589 w 3456"/>
                <a:gd name="T19" fmla="*/ 2867 h 3456"/>
                <a:gd name="T20" fmla="*/ 887 w 3456"/>
                <a:gd name="T21" fmla="*/ 3104 h 3456"/>
                <a:gd name="T22" fmla="*/ 1237 w 3456"/>
                <a:gd name="T23" fmla="*/ 3264 h 3456"/>
                <a:gd name="T24" fmla="*/ 1626 w 3456"/>
                <a:gd name="T25" fmla="*/ 3338 h 3456"/>
                <a:gd name="T26" fmla="*/ 2029 w 3456"/>
                <a:gd name="T27" fmla="*/ 3313 h 3456"/>
                <a:gd name="T28" fmla="*/ 2399 w 3456"/>
                <a:gd name="T29" fmla="*/ 3194 h 3456"/>
                <a:gd name="T30" fmla="*/ 2725 w 3456"/>
                <a:gd name="T31" fmla="*/ 2994 h 3456"/>
                <a:gd name="T32" fmla="*/ 2994 w 3456"/>
                <a:gd name="T33" fmla="*/ 2725 h 3456"/>
                <a:gd name="T34" fmla="*/ 3194 w 3456"/>
                <a:gd name="T35" fmla="*/ 2399 h 3456"/>
                <a:gd name="T36" fmla="*/ 3313 w 3456"/>
                <a:gd name="T37" fmla="*/ 2029 h 3456"/>
                <a:gd name="T38" fmla="*/ 3338 w 3456"/>
                <a:gd name="T39" fmla="*/ 1626 h 3456"/>
                <a:gd name="T40" fmla="*/ 3264 w 3456"/>
                <a:gd name="T41" fmla="*/ 1237 h 3456"/>
                <a:gd name="T42" fmla="*/ 3104 w 3456"/>
                <a:gd name="T43" fmla="*/ 887 h 3456"/>
                <a:gd name="T44" fmla="*/ 2867 w 3456"/>
                <a:gd name="T45" fmla="*/ 589 h 3456"/>
                <a:gd name="T46" fmla="*/ 2569 w 3456"/>
                <a:gd name="T47" fmla="*/ 352 h 3456"/>
                <a:gd name="T48" fmla="*/ 2219 w 3456"/>
                <a:gd name="T49" fmla="*/ 192 h 3456"/>
                <a:gd name="T50" fmla="*/ 1830 w 3456"/>
                <a:gd name="T51" fmla="*/ 118 h 3456"/>
                <a:gd name="T52" fmla="*/ 1936 w 3456"/>
                <a:gd name="T53" fmla="*/ 13 h 3456"/>
                <a:gd name="T54" fmla="*/ 2330 w 3456"/>
                <a:gd name="T55" fmla="*/ 108 h 3456"/>
                <a:gd name="T56" fmla="*/ 2683 w 3456"/>
                <a:gd name="T57" fmla="*/ 289 h 3456"/>
                <a:gd name="T58" fmla="*/ 2984 w 3456"/>
                <a:gd name="T59" fmla="*/ 541 h 3456"/>
                <a:gd name="T60" fmla="*/ 3219 w 3456"/>
                <a:gd name="T61" fmla="*/ 857 h 3456"/>
                <a:gd name="T62" fmla="*/ 3380 w 3456"/>
                <a:gd name="T63" fmla="*/ 1221 h 3456"/>
                <a:gd name="T64" fmla="*/ 3453 w 3456"/>
                <a:gd name="T65" fmla="*/ 1623 h 3456"/>
                <a:gd name="T66" fmla="*/ 3428 w 3456"/>
                <a:gd name="T67" fmla="*/ 2038 h 3456"/>
                <a:gd name="T68" fmla="*/ 3310 w 3456"/>
                <a:gd name="T69" fmla="*/ 2422 h 3456"/>
                <a:gd name="T70" fmla="*/ 3110 w 3456"/>
                <a:gd name="T71" fmla="*/ 2764 h 3456"/>
                <a:gd name="T72" fmla="*/ 2840 w 3456"/>
                <a:gd name="T73" fmla="*/ 3049 h 3456"/>
                <a:gd name="T74" fmla="*/ 2512 w 3456"/>
                <a:gd name="T75" fmla="*/ 3267 h 3456"/>
                <a:gd name="T76" fmla="*/ 2137 w 3456"/>
                <a:gd name="T77" fmla="*/ 3407 h 3456"/>
                <a:gd name="T78" fmla="*/ 1728 w 3456"/>
                <a:gd name="T79" fmla="*/ 3456 h 3456"/>
                <a:gd name="T80" fmla="*/ 1319 w 3456"/>
                <a:gd name="T81" fmla="*/ 3407 h 3456"/>
                <a:gd name="T82" fmla="*/ 944 w 3456"/>
                <a:gd name="T83" fmla="*/ 3267 h 3456"/>
                <a:gd name="T84" fmla="*/ 616 w 3456"/>
                <a:gd name="T85" fmla="*/ 3049 h 3456"/>
                <a:gd name="T86" fmla="*/ 346 w 3456"/>
                <a:gd name="T87" fmla="*/ 2764 h 3456"/>
                <a:gd name="T88" fmla="*/ 146 w 3456"/>
                <a:gd name="T89" fmla="*/ 2422 h 3456"/>
                <a:gd name="T90" fmla="*/ 28 w 3456"/>
                <a:gd name="T91" fmla="*/ 2038 h 3456"/>
                <a:gd name="T92" fmla="*/ 3 w 3456"/>
                <a:gd name="T93" fmla="*/ 1623 h 3456"/>
                <a:gd name="T94" fmla="*/ 76 w 3456"/>
                <a:gd name="T95" fmla="*/ 1221 h 3456"/>
                <a:gd name="T96" fmla="*/ 237 w 3456"/>
                <a:gd name="T97" fmla="*/ 857 h 3456"/>
                <a:gd name="T98" fmla="*/ 472 w 3456"/>
                <a:gd name="T99" fmla="*/ 541 h 3456"/>
                <a:gd name="T100" fmla="*/ 773 w 3456"/>
                <a:gd name="T101" fmla="*/ 289 h 3456"/>
                <a:gd name="T102" fmla="*/ 1126 w 3456"/>
                <a:gd name="T103" fmla="*/ 108 h 3456"/>
                <a:gd name="T104" fmla="*/ 1520 w 3456"/>
                <a:gd name="T105" fmla="*/ 13 h 3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56" h="3456">
                  <a:moveTo>
                    <a:pt x="1728" y="115"/>
                  </a:moveTo>
                  <a:lnTo>
                    <a:pt x="1626" y="118"/>
                  </a:lnTo>
                  <a:lnTo>
                    <a:pt x="1526" y="128"/>
                  </a:lnTo>
                  <a:lnTo>
                    <a:pt x="1427" y="143"/>
                  </a:lnTo>
                  <a:lnTo>
                    <a:pt x="1331" y="164"/>
                  </a:lnTo>
                  <a:lnTo>
                    <a:pt x="1237" y="192"/>
                  </a:lnTo>
                  <a:lnTo>
                    <a:pt x="1146" y="224"/>
                  </a:lnTo>
                  <a:lnTo>
                    <a:pt x="1057" y="262"/>
                  </a:lnTo>
                  <a:lnTo>
                    <a:pt x="971" y="305"/>
                  </a:lnTo>
                  <a:lnTo>
                    <a:pt x="887" y="352"/>
                  </a:lnTo>
                  <a:lnTo>
                    <a:pt x="807" y="404"/>
                  </a:lnTo>
                  <a:lnTo>
                    <a:pt x="731" y="462"/>
                  </a:lnTo>
                  <a:lnTo>
                    <a:pt x="658" y="523"/>
                  </a:lnTo>
                  <a:lnTo>
                    <a:pt x="589" y="589"/>
                  </a:lnTo>
                  <a:lnTo>
                    <a:pt x="523" y="658"/>
                  </a:lnTo>
                  <a:lnTo>
                    <a:pt x="462" y="731"/>
                  </a:lnTo>
                  <a:lnTo>
                    <a:pt x="404" y="807"/>
                  </a:lnTo>
                  <a:lnTo>
                    <a:pt x="352" y="887"/>
                  </a:lnTo>
                  <a:lnTo>
                    <a:pt x="305" y="971"/>
                  </a:lnTo>
                  <a:lnTo>
                    <a:pt x="262" y="1057"/>
                  </a:lnTo>
                  <a:lnTo>
                    <a:pt x="224" y="1146"/>
                  </a:lnTo>
                  <a:lnTo>
                    <a:pt x="192" y="1237"/>
                  </a:lnTo>
                  <a:lnTo>
                    <a:pt x="164" y="1331"/>
                  </a:lnTo>
                  <a:lnTo>
                    <a:pt x="143" y="1427"/>
                  </a:lnTo>
                  <a:lnTo>
                    <a:pt x="128" y="1526"/>
                  </a:lnTo>
                  <a:lnTo>
                    <a:pt x="118" y="1626"/>
                  </a:lnTo>
                  <a:lnTo>
                    <a:pt x="115" y="1728"/>
                  </a:lnTo>
                  <a:lnTo>
                    <a:pt x="118" y="1830"/>
                  </a:lnTo>
                  <a:lnTo>
                    <a:pt x="128" y="1930"/>
                  </a:lnTo>
                  <a:lnTo>
                    <a:pt x="143" y="2029"/>
                  </a:lnTo>
                  <a:lnTo>
                    <a:pt x="164" y="2125"/>
                  </a:lnTo>
                  <a:lnTo>
                    <a:pt x="192" y="2219"/>
                  </a:lnTo>
                  <a:lnTo>
                    <a:pt x="224" y="2310"/>
                  </a:lnTo>
                  <a:lnTo>
                    <a:pt x="262" y="2399"/>
                  </a:lnTo>
                  <a:lnTo>
                    <a:pt x="305" y="2485"/>
                  </a:lnTo>
                  <a:lnTo>
                    <a:pt x="352" y="2569"/>
                  </a:lnTo>
                  <a:lnTo>
                    <a:pt x="404" y="2649"/>
                  </a:lnTo>
                  <a:lnTo>
                    <a:pt x="462" y="2725"/>
                  </a:lnTo>
                  <a:lnTo>
                    <a:pt x="523" y="2798"/>
                  </a:lnTo>
                  <a:lnTo>
                    <a:pt x="589" y="2867"/>
                  </a:lnTo>
                  <a:lnTo>
                    <a:pt x="658" y="2933"/>
                  </a:lnTo>
                  <a:lnTo>
                    <a:pt x="731" y="2994"/>
                  </a:lnTo>
                  <a:lnTo>
                    <a:pt x="807" y="3052"/>
                  </a:lnTo>
                  <a:lnTo>
                    <a:pt x="887" y="3104"/>
                  </a:lnTo>
                  <a:lnTo>
                    <a:pt x="971" y="3151"/>
                  </a:lnTo>
                  <a:lnTo>
                    <a:pt x="1057" y="3194"/>
                  </a:lnTo>
                  <a:lnTo>
                    <a:pt x="1146" y="3232"/>
                  </a:lnTo>
                  <a:lnTo>
                    <a:pt x="1237" y="3264"/>
                  </a:lnTo>
                  <a:lnTo>
                    <a:pt x="1331" y="3292"/>
                  </a:lnTo>
                  <a:lnTo>
                    <a:pt x="1427" y="3313"/>
                  </a:lnTo>
                  <a:lnTo>
                    <a:pt x="1526" y="3328"/>
                  </a:lnTo>
                  <a:lnTo>
                    <a:pt x="1626" y="3338"/>
                  </a:lnTo>
                  <a:lnTo>
                    <a:pt x="1728" y="3341"/>
                  </a:lnTo>
                  <a:lnTo>
                    <a:pt x="1830" y="3338"/>
                  </a:lnTo>
                  <a:lnTo>
                    <a:pt x="1930" y="3328"/>
                  </a:lnTo>
                  <a:lnTo>
                    <a:pt x="2029" y="3313"/>
                  </a:lnTo>
                  <a:lnTo>
                    <a:pt x="2125" y="3292"/>
                  </a:lnTo>
                  <a:lnTo>
                    <a:pt x="2219" y="3264"/>
                  </a:lnTo>
                  <a:lnTo>
                    <a:pt x="2310" y="3232"/>
                  </a:lnTo>
                  <a:lnTo>
                    <a:pt x="2399" y="3194"/>
                  </a:lnTo>
                  <a:lnTo>
                    <a:pt x="2485" y="3151"/>
                  </a:lnTo>
                  <a:lnTo>
                    <a:pt x="2569" y="3104"/>
                  </a:lnTo>
                  <a:lnTo>
                    <a:pt x="2649" y="3052"/>
                  </a:lnTo>
                  <a:lnTo>
                    <a:pt x="2725" y="2994"/>
                  </a:lnTo>
                  <a:lnTo>
                    <a:pt x="2798" y="2933"/>
                  </a:lnTo>
                  <a:lnTo>
                    <a:pt x="2867" y="2867"/>
                  </a:lnTo>
                  <a:lnTo>
                    <a:pt x="2933" y="2798"/>
                  </a:lnTo>
                  <a:lnTo>
                    <a:pt x="2994" y="2725"/>
                  </a:lnTo>
                  <a:lnTo>
                    <a:pt x="3052" y="2649"/>
                  </a:lnTo>
                  <a:lnTo>
                    <a:pt x="3104" y="2569"/>
                  </a:lnTo>
                  <a:lnTo>
                    <a:pt x="3151" y="2485"/>
                  </a:lnTo>
                  <a:lnTo>
                    <a:pt x="3194" y="2399"/>
                  </a:lnTo>
                  <a:lnTo>
                    <a:pt x="3232" y="2310"/>
                  </a:lnTo>
                  <a:lnTo>
                    <a:pt x="3264" y="2219"/>
                  </a:lnTo>
                  <a:lnTo>
                    <a:pt x="3292" y="2125"/>
                  </a:lnTo>
                  <a:lnTo>
                    <a:pt x="3313" y="2029"/>
                  </a:lnTo>
                  <a:lnTo>
                    <a:pt x="3328" y="1930"/>
                  </a:lnTo>
                  <a:lnTo>
                    <a:pt x="3338" y="1830"/>
                  </a:lnTo>
                  <a:lnTo>
                    <a:pt x="3341" y="1728"/>
                  </a:lnTo>
                  <a:lnTo>
                    <a:pt x="3338" y="1626"/>
                  </a:lnTo>
                  <a:lnTo>
                    <a:pt x="3328" y="1526"/>
                  </a:lnTo>
                  <a:lnTo>
                    <a:pt x="3313" y="1427"/>
                  </a:lnTo>
                  <a:lnTo>
                    <a:pt x="3292" y="1331"/>
                  </a:lnTo>
                  <a:lnTo>
                    <a:pt x="3264" y="1237"/>
                  </a:lnTo>
                  <a:lnTo>
                    <a:pt x="3232" y="1146"/>
                  </a:lnTo>
                  <a:lnTo>
                    <a:pt x="3194" y="1057"/>
                  </a:lnTo>
                  <a:lnTo>
                    <a:pt x="3151" y="971"/>
                  </a:lnTo>
                  <a:lnTo>
                    <a:pt x="3104" y="887"/>
                  </a:lnTo>
                  <a:lnTo>
                    <a:pt x="3052" y="807"/>
                  </a:lnTo>
                  <a:lnTo>
                    <a:pt x="2994" y="731"/>
                  </a:lnTo>
                  <a:lnTo>
                    <a:pt x="2933" y="658"/>
                  </a:lnTo>
                  <a:lnTo>
                    <a:pt x="2867" y="589"/>
                  </a:lnTo>
                  <a:lnTo>
                    <a:pt x="2798" y="523"/>
                  </a:lnTo>
                  <a:lnTo>
                    <a:pt x="2725" y="462"/>
                  </a:lnTo>
                  <a:lnTo>
                    <a:pt x="2649" y="404"/>
                  </a:lnTo>
                  <a:lnTo>
                    <a:pt x="2569" y="352"/>
                  </a:lnTo>
                  <a:lnTo>
                    <a:pt x="2485" y="305"/>
                  </a:lnTo>
                  <a:lnTo>
                    <a:pt x="2399" y="262"/>
                  </a:lnTo>
                  <a:lnTo>
                    <a:pt x="2310" y="224"/>
                  </a:lnTo>
                  <a:lnTo>
                    <a:pt x="2219" y="192"/>
                  </a:lnTo>
                  <a:lnTo>
                    <a:pt x="2125" y="164"/>
                  </a:lnTo>
                  <a:lnTo>
                    <a:pt x="2029" y="143"/>
                  </a:lnTo>
                  <a:lnTo>
                    <a:pt x="1930" y="128"/>
                  </a:lnTo>
                  <a:lnTo>
                    <a:pt x="1830" y="118"/>
                  </a:lnTo>
                  <a:lnTo>
                    <a:pt x="1728" y="115"/>
                  </a:lnTo>
                  <a:close/>
                  <a:moveTo>
                    <a:pt x="1728" y="0"/>
                  </a:moveTo>
                  <a:lnTo>
                    <a:pt x="1833" y="3"/>
                  </a:lnTo>
                  <a:lnTo>
                    <a:pt x="1936" y="13"/>
                  </a:lnTo>
                  <a:lnTo>
                    <a:pt x="2038" y="28"/>
                  </a:lnTo>
                  <a:lnTo>
                    <a:pt x="2137" y="49"/>
                  </a:lnTo>
                  <a:lnTo>
                    <a:pt x="2235" y="76"/>
                  </a:lnTo>
                  <a:lnTo>
                    <a:pt x="2330" y="108"/>
                  </a:lnTo>
                  <a:lnTo>
                    <a:pt x="2422" y="146"/>
                  </a:lnTo>
                  <a:lnTo>
                    <a:pt x="2512" y="189"/>
                  </a:lnTo>
                  <a:lnTo>
                    <a:pt x="2599" y="237"/>
                  </a:lnTo>
                  <a:lnTo>
                    <a:pt x="2683" y="289"/>
                  </a:lnTo>
                  <a:lnTo>
                    <a:pt x="2764" y="346"/>
                  </a:lnTo>
                  <a:lnTo>
                    <a:pt x="2840" y="407"/>
                  </a:lnTo>
                  <a:lnTo>
                    <a:pt x="2915" y="472"/>
                  </a:lnTo>
                  <a:lnTo>
                    <a:pt x="2984" y="541"/>
                  </a:lnTo>
                  <a:lnTo>
                    <a:pt x="3049" y="616"/>
                  </a:lnTo>
                  <a:lnTo>
                    <a:pt x="3110" y="692"/>
                  </a:lnTo>
                  <a:lnTo>
                    <a:pt x="3167" y="773"/>
                  </a:lnTo>
                  <a:lnTo>
                    <a:pt x="3219" y="857"/>
                  </a:lnTo>
                  <a:lnTo>
                    <a:pt x="3267" y="944"/>
                  </a:lnTo>
                  <a:lnTo>
                    <a:pt x="3310" y="1034"/>
                  </a:lnTo>
                  <a:lnTo>
                    <a:pt x="3348" y="1126"/>
                  </a:lnTo>
                  <a:lnTo>
                    <a:pt x="3380" y="1221"/>
                  </a:lnTo>
                  <a:lnTo>
                    <a:pt x="3407" y="1319"/>
                  </a:lnTo>
                  <a:lnTo>
                    <a:pt x="3428" y="1418"/>
                  </a:lnTo>
                  <a:lnTo>
                    <a:pt x="3443" y="1520"/>
                  </a:lnTo>
                  <a:lnTo>
                    <a:pt x="3453" y="1623"/>
                  </a:lnTo>
                  <a:lnTo>
                    <a:pt x="3456" y="1728"/>
                  </a:lnTo>
                  <a:lnTo>
                    <a:pt x="3453" y="1833"/>
                  </a:lnTo>
                  <a:lnTo>
                    <a:pt x="3443" y="1936"/>
                  </a:lnTo>
                  <a:lnTo>
                    <a:pt x="3428" y="2038"/>
                  </a:lnTo>
                  <a:lnTo>
                    <a:pt x="3407" y="2137"/>
                  </a:lnTo>
                  <a:lnTo>
                    <a:pt x="3380" y="2235"/>
                  </a:lnTo>
                  <a:lnTo>
                    <a:pt x="3348" y="2330"/>
                  </a:lnTo>
                  <a:lnTo>
                    <a:pt x="3310" y="2422"/>
                  </a:lnTo>
                  <a:lnTo>
                    <a:pt x="3267" y="2512"/>
                  </a:lnTo>
                  <a:lnTo>
                    <a:pt x="3219" y="2599"/>
                  </a:lnTo>
                  <a:lnTo>
                    <a:pt x="3167" y="2683"/>
                  </a:lnTo>
                  <a:lnTo>
                    <a:pt x="3110" y="2764"/>
                  </a:lnTo>
                  <a:lnTo>
                    <a:pt x="3049" y="2840"/>
                  </a:lnTo>
                  <a:lnTo>
                    <a:pt x="2984" y="2915"/>
                  </a:lnTo>
                  <a:lnTo>
                    <a:pt x="2915" y="2984"/>
                  </a:lnTo>
                  <a:lnTo>
                    <a:pt x="2840" y="3049"/>
                  </a:lnTo>
                  <a:lnTo>
                    <a:pt x="2764" y="3110"/>
                  </a:lnTo>
                  <a:lnTo>
                    <a:pt x="2683" y="3167"/>
                  </a:lnTo>
                  <a:lnTo>
                    <a:pt x="2599" y="3219"/>
                  </a:lnTo>
                  <a:lnTo>
                    <a:pt x="2512" y="3267"/>
                  </a:lnTo>
                  <a:lnTo>
                    <a:pt x="2422" y="3310"/>
                  </a:lnTo>
                  <a:lnTo>
                    <a:pt x="2330" y="3348"/>
                  </a:lnTo>
                  <a:lnTo>
                    <a:pt x="2235" y="3380"/>
                  </a:lnTo>
                  <a:lnTo>
                    <a:pt x="2137" y="3407"/>
                  </a:lnTo>
                  <a:lnTo>
                    <a:pt x="2038" y="3428"/>
                  </a:lnTo>
                  <a:lnTo>
                    <a:pt x="1936" y="3443"/>
                  </a:lnTo>
                  <a:lnTo>
                    <a:pt x="1833" y="3453"/>
                  </a:lnTo>
                  <a:lnTo>
                    <a:pt x="1728" y="3456"/>
                  </a:lnTo>
                  <a:lnTo>
                    <a:pt x="1623" y="3453"/>
                  </a:lnTo>
                  <a:lnTo>
                    <a:pt x="1520" y="3443"/>
                  </a:lnTo>
                  <a:lnTo>
                    <a:pt x="1418" y="3428"/>
                  </a:lnTo>
                  <a:lnTo>
                    <a:pt x="1319" y="3407"/>
                  </a:lnTo>
                  <a:lnTo>
                    <a:pt x="1221" y="3380"/>
                  </a:lnTo>
                  <a:lnTo>
                    <a:pt x="1126" y="3348"/>
                  </a:lnTo>
                  <a:lnTo>
                    <a:pt x="1034" y="3310"/>
                  </a:lnTo>
                  <a:lnTo>
                    <a:pt x="944" y="3267"/>
                  </a:lnTo>
                  <a:lnTo>
                    <a:pt x="857" y="3219"/>
                  </a:lnTo>
                  <a:lnTo>
                    <a:pt x="773" y="3167"/>
                  </a:lnTo>
                  <a:lnTo>
                    <a:pt x="692" y="3110"/>
                  </a:lnTo>
                  <a:lnTo>
                    <a:pt x="616" y="3049"/>
                  </a:lnTo>
                  <a:lnTo>
                    <a:pt x="541" y="2984"/>
                  </a:lnTo>
                  <a:lnTo>
                    <a:pt x="472" y="2915"/>
                  </a:lnTo>
                  <a:lnTo>
                    <a:pt x="407" y="2840"/>
                  </a:lnTo>
                  <a:lnTo>
                    <a:pt x="346" y="2764"/>
                  </a:lnTo>
                  <a:lnTo>
                    <a:pt x="289" y="2683"/>
                  </a:lnTo>
                  <a:lnTo>
                    <a:pt x="237" y="2599"/>
                  </a:lnTo>
                  <a:lnTo>
                    <a:pt x="189" y="2512"/>
                  </a:lnTo>
                  <a:lnTo>
                    <a:pt x="146" y="2422"/>
                  </a:lnTo>
                  <a:lnTo>
                    <a:pt x="108" y="2330"/>
                  </a:lnTo>
                  <a:lnTo>
                    <a:pt x="76" y="2235"/>
                  </a:lnTo>
                  <a:lnTo>
                    <a:pt x="49" y="2137"/>
                  </a:lnTo>
                  <a:lnTo>
                    <a:pt x="28" y="2038"/>
                  </a:lnTo>
                  <a:lnTo>
                    <a:pt x="13" y="1936"/>
                  </a:lnTo>
                  <a:lnTo>
                    <a:pt x="3" y="1833"/>
                  </a:lnTo>
                  <a:lnTo>
                    <a:pt x="0" y="1728"/>
                  </a:lnTo>
                  <a:lnTo>
                    <a:pt x="3" y="1623"/>
                  </a:lnTo>
                  <a:lnTo>
                    <a:pt x="13" y="1520"/>
                  </a:lnTo>
                  <a:lnTo>
                    <a:pt x="28" y="1418"/>
                  </a:lnTo>
                  <a:lnTo>
                    <a:pt x="49" y="1319"/>
                  </a:lnTo>
                  <a:lnTo>
                    <a:pt x="76" y="1221"/>
                  </a:lnTo>
                  <a:lnTo>
                    <a:pt x="108" y="1126"/>
                  </a:lnTo>
                  <a:lnTo>
                    <a:pt x="146" y="1034"/>
                  </a:lnTo>
                  <a:lnTo>
                    <a:pt x="189" y="944"/>
                  </a:lnTo>
                  <a:lnTo>
                    <a:pt x="237" y="857"/>
                  </a:lnTo>
                  <a:lnTo>
                    <a:pt x="289" y="773"/>
                  </a:lnTo>
                  <a:lnTo>
                    <a:pt x="346" y="692"/>
                  </a:lnTo>
                  <a:lnTo>
                    <a:pt x="407" y="616"/>
                  </a:lnTo>
                  <a:lnTo>
                    <a:pt x="472" y="541"/>
                  </a:lnTo>
                  <a:lnTo>
                    <a:pt x="541" y="472"/>
                  </a:lnTo>
                  <a:lnTo>
                    <a:pt x="616" y="407"/>
                  </a:lnTo>
                  <a:lnTo>
                    <a:pt x="692" y="346"/>
                  </a:lnTo>
                  <a:lnTo>
                    <a:pt x="773" y="289"/>
                  </a:lnTo>
                  <a:lnTo>
                    <a:pt x="857" y="237"/>
                  </a:lnTo>
                  <a:lnTo>
                    <a:pt x="944" y="189"/>
                  </a:lnTo>
                  <a:lnTo>
                    <a:pt x="1034" y="146"/>
                  </a:lnTo>
                  <a:lnTo>
                    <a:pt x="1126" y="108"/>
                  </a:lnTo>
                  <a:lnTo>
                    <a:pt x="1221" y="76"/>
                  </a:lnTo>
                  <a:lnTo>
                    <a:pt x="1319" y="49"/>
                  </a:lnTo>
                  <a:lnTo>
                    <a:pt x="1418" y="28"/>
                  </a:lnTo>
                  <a:lnTo>
                    <a:pt x="1520" y="13"/>
                  </a:lnTo>
                  <a:lnTo>
                    <a:pt x="1623" y="3"/>
                  </a:lnTo>
                  <a:lnTo>
                    <a:pt x="17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02C435C0-FF22-4AA7-B35D-38220CD65EEE}"/>
              </a:ext>
            </a:extLst>
          </p:cNvPr>
          <p:cNvSpPr/>
          <p:nvPr/>
        </p:nvSpPr>
        <p:spPr>
          <a:xfrm>
            <a:off x="7402768" y="3966616"/>
            <a:ext cx="607978" cy="60797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120">
            <a:extLst>
              <a:ext uri="{FF2B5EF4-FFF2-40B4-BE49-F238E27FC236}">
                <a16:creationId xmlns:a16="http://schemas.microsoft.com/office/drawing/2014/main" id="{664A2BFA-9BA1-4071-A67D-6E0F8B33D4CD}"/>
              </a:ext>
            </a:extLst>
          </p:cNvPr>
          <p:cNvGrpSpPr/>
          <p:nvPr/>
        </p:nvGrpSpPr>
        <p:grpSpPr>
          <a:xfrm>
            <a:off x="7582546" y="4047986"/>
            <a:ext cx="248422" cy="445238"/>
            <a:chOff x="4405313" y="2274888"/>
            <a:chExt cx="328613" cy="588962"/>
          </a:xfrm>
          <a:solidFill>
            <a:schemeClr val="bg1"/>
          </a:solidFill>
        </p:grpSpPr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id="{8191A934-E093-42D6-ACAD-9BDDC13765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5313" y="2559050"/>
              <a:ext cx="328613" cy="304800"/>
            </a:xfrm>
            <a:custGeom>
              <a:avLst/>
              <a:gdLst>
                <a:gd name="T0" fmla="*/ 77 w 1861"/>
                <a:gd name="T1" fmla="*/ 3 h 1728"/>
                <a:gd name="T2" fmla="*/ 106 w 1861"/>
                <a:gd name="T3" fmla="*/ 24 h 1728"/>
                <a:gd name="T4" fmla="*/ 116 w 1861"/>
                <a:gd name="T5" fmla="*/ 57 h 1728"/>
                <a:gd name="T6" fmla="*/ 121 w 1861"/>
                <a:gd name="T7" fmla="*/ 476 h 1728"/>
                <a:gd name="T8" fmla="*/ 146 w 1861"/>
                <a:gd name="T9" fmla="*/ 618 h 1728"/>
                <a:gd name="T10" fmla="*/ 196 w 1861"/>
                <a:gd name="T11" fmla="*/ 749 h 1728"/>
                <a:gd name="T12" fmla="*/ 265 w 1861"/>
                <a:gd name="T13" fmla="*/ 868 h 1728"/>
                <a:gd name="T14" fmla="*/ 355 w 1861"/>
                <a:gd name="T15" fmla="*/ 973 h 1728"/>
                <a:gd name="T16" fmla="*/ 462 w 1861"/>
                <a:gd name="T17" fmla="*/ 1062 h 1728"/>
                <a:gd name="T18" fmla="*/ 583 w 1861"/>
                <a:gd name="T19" fmla="*/ 1132 h 1728"/>
                <a:gd name="T20" fmla="*/ 715 w 1861"/>
                <a:gd name="T21" fmla="*/ 1181 h 1728"/>
                <a:gd name="T22" fmla="*/ 857 w 1861"/>
                <a:gd name="T23" fmla="*/ 1206 h 1728"/>
                <a:gd name="T24" fmla="*/ 1005 w 1861"/>
                <a:gd name="T25" fmla="*/ 1206 h 1728"/>
                <a:gd name="T26" fmla="*/ 1147 w 1861"/>
                <a:gd name="T27" fmla="*/ 1181 h 1728"/>
                <a:gd name="T28" fmla="*/ 1280 w 1861"/>
                <a:gd name="T29" fmla="*/ 1132 h 1728"/>
                <a:gd name="T30" fmla="*/ 1400 w 1861"/>
                <a:gd name="T31" fmla="*/ 1062 h 1728"/>
                <a:gd name="T32" fmla="*/ 1507 w 1861"/>
                <a:gd name="T33" fmla="*/ 973 h 1728"/>
                <a:gd name="T34" fmla="*/ 1596 w 1861"/>
                <a:gd name="T35" fmla="*/ 868 h 1728"/>
                <a:gd name="T36" fmla="*/ 1667 w 1861"/>
                <a:gd name="T37" fmla="*/ 749 h 1728"/>
                <a:gd name="T38" fmla="*/ 1716 w 1861"/>
                <a:gd name="T39" fmla="*/ 618 h 1728"/>
                <a:gd name="T40" fmla="*/ 1742 w 1861"/>
                <a:gd name="T41" fmla="*/ 476 h 1728"/>
                <a:gd name="T42" fmla="*/ 1745 w 1861"/>
                <a:gd name="T43" fmla="*/ 57 h 1728"/>
                <a:gd name="T44" fmla="*/ 1757 w 1861"/>
                <a:gd name="T45" fmla="*/ 24 h 1728"/>
                <a:gd name="T46" fmla="*/ 1785 w 1861"/>
                <a:gd name="T47" fmla="*/ 3 h 1728"/>
                <a:gd name="T48" fmla="*/ 1822 w 1861"/>
                <a:gd name="T49" fmla="*/ 3 h 1728"/>
                <a:gd name="T50" fmla="*/ 1851 w 1861"/>
                <a:gd name="T51" fmla="*/ 24 h 1728"/>
                <a:gd name="T52" fmla="*/ 1861 w 1861"/>
                <a:gd name="T53" fmla="*/ 57 h 1728"/>
                <a:gd name="T54" fmla="*/ 1858 w 1861"/>
                <a:gd name="T55" fmla="*/ 479 h 1728"/>
                <a:gd name="T56" fmla="*/ 1834 w 1861"/>
                <a:gd name="T57" fmla="*/ 627 h 1728"/>
                <a:gd name="T58" fmla="*/ 1786 w 1861"/>
                <a:gd name="T59" fmla="*/ 765 h 1728"/>
                <a:gd name="T60" fmla="*/ 1719 w 1861"/>
                <a:gd name="T61" fmla="*/ 893 h 1728"/>
                <a:gd name="T62" fmla="*/ 1632 w 1861"/>
                <a:gd name="T63" fmla="*/ 1008 h 1728"/>
                <a:gd name="T64" fmla="*/ 1529 w 1861"/>
                <a:gd name="T65" fmla="*/ 1108 h 1728"/>
                <a:gd name="T66" fmla="*/ 1411 w 1861"/>
                <a:gd name="T67" fmla="*/ 1192 h 1728"/>
                <a:gd name="T68" fmla="*/ 1281 w 1861"/>
                <a:gd name="T69" fmla="*/ 1256 h 1728"/>
                <a:gd name="T70" fmla="*/ 1139 w 1861"/>
                <a:gd name="T71" fmla="*/ 1300 h 1728"/>
                <a:gd name="T72" fmla="*/ 989 w 1861"/>
                <a:gd name="T73" fmla="*/ 1321 h 1728"/>
                <a:gd name="T74" fmla="*/ 1280 w 1861"/>
                <a:gd name="T75" fmla="*/ 1613 h 1728"/>
                <a:gd name="T76" fmla="*/ 1315 w 1861"/>
                <a:gd name="T77" fmla="*/ 1624 h 1728"/>
                <a:gd name="T78" fmla="*/ 1335 w 1861"/>
                <a:gd name="T79" fmla="*/ 1652 h 1728"/>
                <a:gd name="T80" fmla="*/ 1335 w 1861"/>
                <a:gd name="T81" fmla="*/ 1689 h 1728"/>
                <a:gd name="T82" fmla="*/ 1315 w 1861"/>
                <a:gd name="T83" fmla="*/ 1717 h 1728"/>
                <a:gd name="T84" fmla="*/ 1280 w 1861"/>
                <a:gd name="T85" fmla="*/ 1728 h 1728"/>
                <a:gd name="T86" fmla="*/ 564 w 1861"/>
                <a:gd name="T87" fmla="*/ 1725 h 1728"/>
                <a:gd name="T88" fmla="*/ 535 w 1861"/>
                <a:gd name="T89" fmla="*/ 1705 h 1728"/>
                <a:gd name="T90" fmla="*/ 523 w 1861"/>
                <a:gd name="T91" fmla="*/ 1670 h 1728"/>
                <a:gd name="T92" fmla="*/ 535 w 1861"/>
                <a:gd name="T93" fmla="*/ 1637 h 1728"/>
                <a:gd name="T94" fmla="*/ 564 w 1861"/>
                <a:gd name="T95" fmla="*/ 1616 h 1728"/>
                <a:gd name="T96" fmla="*/ 872 w 1861"/>
                <a:gd name="T97" fmla="*/ 1613 h 1728"/>
                <a:gd name="T98" fmla="*/ 797 w 1861"/>
                <a:gd name="T99" fmla="*/ 1314 h 1728"/>
                <a:gd name="T100" fmla="*/ 651 w 1861"/>
                <a:gd name="T101" fmla="*/ 1282 h 1728"/>
                <a:gd name="T102" fmla="*/ 515 w 1861"/>
                <a:gd name="T103" fmla="*/ 1226 h 1728"/>
                <a:gd name="T104" fmla="*/ 390 w 1861"/>
                <a:gd name="T105" fmla="*/ 1152 h 1728"/>
                <a:gd name="T106" fmla="*/ 279 w 1861"/>
                <a:gd name="T107" fmla="*/ 1061 h 1728"/>
                <a:gd name="T108" fmla="*/ 184 w 1861"/>
                <a:gd name="T109" fmla="*/ 953 h 1728"/>
                <a:gd name="T110" fmla="*/ 107 w 1861"/>
                <a:gd name="T111" fmla="*/ 831 h 1728"/>
                <a:gd name="T112" fmla="*/ 49 w 1861"/>
                <a:gd name="T113" fmla="*/ 697 h 1728"/>
                <a:gd name="T114" fmla="*/ 13 w 1861"/>
                <a:gd name="T115" fmla="*/ 555 h 1728"/>
                <a:gd name="T116" fmla="*/ 0 w 1861"/>
                <a:gd name="T117" fmla="*/ 403 h 1728"/>
                <a:gd name="T118" fmla="*/ 3 w 1861"/>
                <a:gd name="T119" fmla="*/ 40 h 1728"/>
                <a:gd name="T120" fmla="*/ 24 w 1861"/>
                <a:gd name="T121" fmla="*/ 11 h 1728"/>
                <a:gd name="T122" fmla="*/ 58 w 1861"/>
                <a:gd name="T123" fmla="*/ 0 h 1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61" h="1728">
                  <a:moveTo>
                    <a:pt x="58" y="0"/>
                  </a:moveTo>
                  <a:lnTo>
                    <a:pt x="77" y="3"/>
                  </a:lnTo>
                  <a:lnTo>
                    <a:pt x="93" y="11"/>
                  </a:lnTo>
                  <a:lnTo>
                    <a:pt x="106" y="24"/>
                  </a:lnTo>
                  <a:lnTo>
                    <a:pt x="114" y="40"/>
                  </a:lnTo>
                  <a:lnTo>
                    <a:pt x="116" y="57"/>
                  </a:lnTo>
                  <a:lnTo>
                    <a:pt x="116" y="403"/>
                  </a:lnTo>
                  <a:lnTo>
                    <a:pt x="121" y="476"/>
                  </a:lnTo>
                  <a:lnTo>
                    <a:pt x="130" y="547"/>
                  </a:lnTo>
                  <a:lnTo>
                    <a:pt x="146" y="618"/>
                  </a:lnTo>
                  <a:lnTo>
                    <a:pt x="168" y="685"/>
                  </a:lnTo>
                  <a:lnTo>
                    <a:pt x="196" y="749"/>
                  </a:lnTo>
                  <a:lnTo>
                    <a:pt x="228" y="810"/>
                  </a:lnTo>
                  <a:lnTo>
                    <a:pt x="265" y="868"/>
                  </a:lnTo>
                  <a:lnTo>
                    <a:pt x="309" y="922"/>
                  </a:lnTo>
                  <a:lnTo>
                    <a:pt x="355" y="973"/>
                  </a:lnTo>
                  <a:lnTo>
                    <a:pt x="407" y="1020"/>
                  </a:lnTo>
                  <a:lnTo>
                    <a:pt x="462" y="1062"/>
                  </a:lnTo>
                  <a:lnTo>
                    <a:pt x="520" y="1099"/>
                  </a:lnTo>
                  <a:lnTo>
                    <a:pt x="583" y="1132"/>
                  </a:lnTo>
                  <a:lnTo>
                    <a:pt x="647" y="1159"/>
                  </a:lnTo>
                  <a:lnTo>
                    <a:pt x="715" y="1181"/>
                  </a:lnTo>
                  <a:lnTo>
                    <a:pt x="785" y="1197"/>
                  </a:lnTo>
                  <a:lnTo>
                    <a:pt x="857" y="1206"/>
                  </a:lnTo>
                  <a:lnTo>
                    <a:pt x="931" y="1209"/>
                  </a:lnTo>
                  <a:lnTo>
                    <a:pt x="1005" y="1206"/>
                  </a:lnTo>
                  <a:lnTo>
                    <a:pt x="1078" y="1197"/>
                  </a:lnTo>
                  <a:lnTo>
                    <a:pt x="1147" y="1181"/>
                  </a:lnTo>
                  <a:lnTo>
                    <a:pt x="1215" y="1159"/>
                  </a:lnTo>
                  <a:lnTo>
                    <a:pt x="1280" y="1132"/>
                  </a:lnTo>
                  <a:lnTo>
                    <a:pt x="1342" y="1099"/>
                  </a:lnTo>
                  <a:lnTo>
                    <a:pt x="1400" y="1062"/>
                  </a:lnTo>
                  <a:lnTo>
                    <a:pt x="1455" y="1020"/>
                  </a:lnTo>
                  <a:lnTo>
                    <a:pt x="1507" y="973"/>
                  </a:lnTo>
                  <a:lnTo>
                    <a:pt x="1554" y="922"/>
                  </a:lnTo>
                  <a:lnTo>
                    <a:pt x="1596" y="868"/>
                  </a:lnTo>
                  <a:lnTo>
                    <a:pt x="1634" y="810"/>
                  </a:lnTo>
                  <a:lnTo>
                    <a:pt x="1667" y="749"/>
                  </a:lnTo>
                  <a:lnTo>
                    <a:pt x="1694" y="685"/>
                  </a:lnTo>
                  <a:lnTo>
                    <a:pt x="1716" y="618"/>
                  </a:lnTo>
                  <a:lnTo>
                    <a:pt x="1732" y="547"/>
                  </a:lnTo>
                  <a:lnTo>
                    <a:pt x="1742" y="476"/>
                  </a:lnTo>
                  <a:lnTo>
                    <a:pt x="1745" y="403"/>
                  </a:lnTo>
                  <a:lnTo>
                    <a:pt x="1745" y="57"/>
                  </a:lnTo>
                  <a:lnTo>
                    <a:pt x="1748" y="40"/>
                  </a:lnTo>
                  <a:lnTo>
                    <a:pt x="1757" y="24"/>
                  </a:lnTo>
                  <a:lnTo>
                    <a:pt x="1769" y="11"/>
                  </a:lnTo>
                  <a:lnTo>
                    <a:pt x="1785" y="3"/>
                  </a:lnTo>
                  <a:lnTo>
                    <a:pt x="1803" y="0"/>
                  </a:lnTo>
                  <a:lnTo>
                    <a:pt x="1822" y="3"/>
                  </a:lnTo>
                  <a:lnTo>
                    <a:pt x="1838" y="11"/>
                  </a:lnTo>
                  <a:lnTo>
                    <a:pt x="1851" y="24"/>
                  </a:lnTo>
                  <a:lnTo>
                    <a:pt x="1859" y="40"/>
                  </a:lnTo>
                  <a:lnTo>
                    <a:pt x="1861" y="57"/>
                  </a:lnTo>
                  <a:lnTo>
                    <a:pt x="1861" y="403"/>
                  </a:lnTo>
                  <a:lnTo>
                    <a:pt x="1858" y="479"/>
                  </a:lnTo>
                  <a:lnTo>
                    <a:pt x="1850" y="555"/>
                  </a:lnTo>
                  <a:lnTo>
                    <a:pt x="1834" y="627"/>
                  </a:lnTo>
                  <a:lnTo>
                    <a:pt x="1813" y="697"/>
                  </a:lnTo>
                  <a:lnTo>
                    <a:pt x="1786" y="765"/>
                  </a:lnTo>
                  <a:lnTo>
                    <a:pt x="1756" y="831"/>
                  </a:lnTo>
                  <a:lnTo>
                    <a:pt x="1719" y="893"/>
                  </a:lnTo>
                  <a:lnTo>
                    <a:pt x="1677" y="953"/>
                  </a:lnTo>
                  <a:lnTo>
                    <a:pt x="1632" y="1008"/>
                  </a:lnTo>
                  <a:lnTo>
                    <a:pt x="1582" y="1061"/>
                  </a:lnTo>
                  <a:lnTo>
                    <a:pt x="1529" y="1108"/>
                  </a:lnTo>
                  <a:lnTo>
                    <a:pt x="1471" y="1152"/>
                  </a:lnTo>
                  <a:lnTo>
                    <a:pt x="1411" y="1192"/>
                  </a:lnTo>
                  <a:lnTo>
                    <a:pt x="1347" y="1226"/>
                  </a:lnTo>
                  <a:lnTo>
                    <a:pt x="1281" y="1256"/>
                  </a:lnTo>
                  <a:lnTo>
                    <a:pt x="1211" y="1282"/>
                  </a:lnTo>
                  <a:lnTo>
                    <a:pt x="1139" y="1300"/>
                  </a:lnTo>
                  <a:lnTo>
                    <a:pt x="1065" y="1314"/>
                  </a:lnTo>
                  <a:lnTo>
                    <a:pt x="989" y="1321"/>
                  </a:lnTo>
                  <a:lnTo>
                    <a:pt x="989" y="1613"/>
                  </a:lnTo>
                  <a:lnTo>
                    <a:pt x="1280" y="1613"/>
                  </a:lnTo>
                  <a:lnTo>
                    <a:pt x="1299" y="1616"/>
                  </a:lnTo>
                  <a:lnTo>
                    <a:pt x="1315" y="1624"/>
                  </a:lnTo>
                  <a:lnTo>
                    <a:pt x="1327" y="1637"/>
                  </a:lnTo>
                  <a:lnTo>
                    <a:pt x="1335" y="1652"/>
                  </a:lnTo>
                  <a:lnTo>
                    <a:pt x="1338" y="1670"/>
                  </a:lnTo>
                  <a:lnTo>
                    <a:pt x="1335" y="1689"/>
                  </a:lnTo>
                  <a:lnTo>
                    <a:pt x="1327" y="1705"/>
                  </a:lnTo>
                  <a:lnTo>
                    <a:pt x="1315" y="1717"/>
                  </a:lnTo>
                  <a:lnTo>
                    <a:pt x="1299" y="1725"/>
                  </a:lnTo>
                  <a:lnTo>
                    <a:pt x="1280" y="1728"/>
                  </a:lnTo>
                  <a:lnTo>
                    <a:pt x="582" y="1728"/>
                  </a:lnTo>
                  <a:lnTo>
                    <a:pt x="564" y="1725"/>
                  </a:lnTo>
                  <a:lnTo>
                    <a:pt x="548" y="1717"/>
                  </a:lnTo>
                  <a:lnTo>
                    <a:pt x="535" y="1705"/>
                  </a:lnTo>
                  <a:lnTo>
                    <a:pt x="527" y="1689"/>
                  </a:lnTo>
                  <a:lnTo>
                    <a:pt x="523" y="1670"/>
                  </a:lnTo>
                  <a:lnTo>
                    <a:pt x="527" y="1652"/>
                  </a:lnTo>
                  <a:lnTo>
                    <a:pt x="535" y="1637"/>
                  </a:lnTo>
                  <a:lnTo>
                    <a:pt x="548" y="1624"/>
                  </a:lnTo>
                  <a:lnTo>
                    <a:pt x="564" y="1616"/>
                  </a:lnTo>
                  <a:lnTo>
                    <a:pt x="582" y="1613"/>
                  </a:lnTo>
                  <a:lnTo>
                    <a:pt x="872" y="1613"/>
                  </a:lnTo>
                  <a:lnTo>
                    <a:pt x="872" y="1321"/>
                  </a:lnTo>
                  <a:lnTo>
                    <a:pt x="797" y="1314"/>
                  </a:lnTo>
                  <a:lnTo>
                    <a:pt x="723" y="1300"/>
                  </a:lnTo>
                  <a:lnTo>
                    <a:pt x="651" y="1282"/>
                  </a:lnTo>
                  <a:lnTo>
                    <a:pt x="582" y="1256"/>
                  </a:lnTo>
                  <a:lnTo>
                    <a:pt x="515" y="1226"/>
                  </a:lnTo>
                  <a:lnTo>
                    <a:pt x="452" y="1192"/>
                  </a:lnTo>
                  <a:lnTo>
                    <a:pt x="390" y="1152"/>
                  </a:lnTo>
                  <a:lnTo>
                    <a:pt x="333" y="1108"/>
                  </a:lnTo>
                  <a:lnTo>
                    <a:pt x="279" y="1061"/>
                  </a:lnTo>
                  <a:lnTo>
                    <a:pt x="229" y="1008"/>
                  </a:lnTo>
                  <a:lnTo>
                    <a:pt x="184" y="953"/>
                  </a:lnTo>
                  <a:lnTo>
                    <a:pt x="143" y="893"/>
                  </a:lnTo>
                  <a:lnTo>
                    <a:pt x="107" y="831"/>
                  </a:lnTo>
                  <a:lnTo>
                    <a:pt x="75" y="765"/>
                  </a:lnTo>
                  <a:lnTo>
                    <a:pt x="49" y="697"/>
                  </a:lnTo>
                  <a:lnTo>
                    <a:pt x="28" y="627"/>
                  </a:lnTo>
                  <a:lnTo>
                    <a:pt x="13" y="555"/>
                  </a:lnTo>
                  <a:lnTo>
                    <a:pt x="3" y="479"/>
                  </a:lnTo>
                  <a:lnTo>
                    <a:pt x="0" y="403"/>
                  </a:lnTo>
                  <a:lnTo>
                    <a:pt x="0" y="57"/>
                  </a:lnTo>
                  <a:lnTo>
                    <a:pt x="3" y="40"/>
                  </a:lnTo>
                  <a:lnTo>
                    <a:pt x="12" y="24"/>
                  </a:lnTo>
                  <a:lnTo>
                    <a:pt x="24" y="11"/>
                  </a:lnTo>
                  <a:lnTo>
                    <a:pt x="40" y="3"/>
                  </a:lnTo>
                  <a:lnTo>
                    <a:pt x="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id="{DC75CB21-21D8-49E3-81C1-BB920269BA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56113" y="2274888"/>
              <a:ext cx="225425" cy="466725"/>
            </a:xfrm>
            <a:custGeom>
              <a:avLst/>
              <a:gdLst>
                <a:gd name="T0" fmla="*/ 528 w 1280"/>
                <a:gd name="T1" fmla="*/ 128 h 2650"/>
                <a:gd name="T2" fmla="*/ 376 w 1280"/>
                <a:gd name="T3" fmla="*/ 186 h 2650"/>
                <a:gd name="T4" fmla="*/ 252 w 1280"/>
                <a:gd name="T5" fmla="*/ 287 h 2650"/>
                <a:gd name="T6" fmla="*/ 164 w 1280"/>
                <a:gd name="T7" fmla="*/ 420 h 2650"/>
                <a:gd name="T8" fmla="*/ 119 w 1280"/>
                <a:gd name="T9" fmla="*/ 577 h 2650"/>
                <a:gd name="T10" fmla="*/ 119 w 1280"/>
                <a:gd name="T11" fmla="*/ 2072 h 2650"/>
                <a:gd name="T12" fmla="*/ 164 w 1280"/>
                <a:gd name="T13" fmla="*/ 2230 h 2650"/>
                <a:gd name="T14" fmla="*/ 252 w 1280"/>
                <a:gd name="T15" fmla="*/ 2364 h 2650"/>
                <a:gd name="T16" fmla="*/ 376 w 1280"/>
                <a:gd name="T17" fmla="*/ 2464 h 2650"/>
                <a:gd name="T18" fmla="*/ 528 w 1280"/>
                <a:gd name="T19" fmla="*/ 2523 h 2650"/>
                <a:gd name="T20" fmla="*/ 697 w 1280"/>
                <a:gd name="T21" fmla="*/ 2531 h 2650"/>
                <a:gd name="T22" fmla="*/ 856 w 1280"/>
                <a:gd name="T23" fmla="*/ 2488 h 2650"/>
                <a:gd name="T24" fmla="*/ 991 w 1280"/>
                <a:gd name="T25" fmla="*/ 2401 h 2650"/>
                <a:gd name="T26" fmla="*/ 1092 w 1280"/>
                <a:gd name="T27" fmla="*/ 2278 h 2650"/>
                <a:gd name="T28" fmla="*/ 1152 w 1280"/>
                <a:gd name="T29" fmla="*/ 2127 h 2650"/>
                <a:gd name="T30" fmla="*/ 1163 w 1280"/>
                <a:gd name="T31" fmla="*/ 634 h 2650"/>
                <a:gd name="T32" fmla="*/ 1137 w 1280"/>
                <a:gd name="T33" fmla="*/ 470 h 2650"/>
                <a:gd name="T34" fmla="*/ 1063 w 1280"/>
                <a:gd name="T35" fmla="*/ 328 h 2650"/>
                <a:gd name="T36" fmla="*/ 948 w 1280"/>
                <a:gd name="T37" fmla="*/ 216 h 2650"/>
                <a:gd name="T38" fmla="*/ 806 w 1280"/>
                <a:gd name="T39" fmla="*/ 142 h 2650"/>
                <a:gd name="T40" fmla="*/ 640 w 1280"/>
                <a:gd name="T41" fmla="*/ 115 h 2650"/>
                <a:gd name="T42" fmla="*/ 769 w 1280"/>
                <a:gd name="T43" fmla="*/ 14 h 2650"/>
                <a:gd name="T44" fmla="*/ 944 w 1280"/>
                <a:gd name="T45" fmla="*/ 76 h 2650"/>
                <a:gd name="T46" fmla="*/ 1092 w 1280"/>
                <a:gd name="T47" fmla="*/ 186 h 2650"/>
                <a:gd name="T48" fmla="*/ 1202 w 1280"/>
                <a:gd name="T49" fmla="*/ 332 h 2650"/>
                <a:gd name="T50" fmla="*/ 1267 w 1280"/>
                <a:gd name="T51" fmla="*/ 507 h 2650"/>
                <a:gd name="T52" fmla="*/ 1280 w 1280"/>
                <a:gd name="T53" fmla="*/ 2016 h 2650"/>
                <a:gd name="T54" fmla="*/ 1251 w 1280"/>
                <a:gd name="T55" fmla="*/ 2204 h 2650"/>
                <a:gd name="T56" fmla="*/ 1171 w 1280"/>
                <a:gd name="T57" fmla="*/ 2370 h 2650"/>
                <a:gd name="T58" fmla="*/ 1047 w 1280"/>
                <a:gd name="T59" fmla="*/ 2505 h 2650"/>
                <a:gd name="T60" fmla="*/ 889 w 1280"/>
                <a:gd name="T61" fmla="*/ 2600 h 2650"/>
                <a:gd name="T62" fmla="*/ 705 w 1280"/>
                <a:gd name="T63" fmla="*/ 2646 h 2650"/>
                <a:gd name="T64" fmla="*/ 512 w 1280"/>
                <a:gd name="T65" fmla="*/ 2637 h 2650"/>
                <a:gd name="T66" fmla="*/ 335 w 1280"/>
                <a:gd name="T67" fmla="*/ 2573 h 2650"/>
                <a:gd name="T68" fmla="*/ 188 w 1280"/>
                <a:gd name="T69" fmla="*/ 2464 h 2650"/>
                <a:gd name="T70" fmla="*/ 77 w 1280"/>
                <a:gd name="T71" fmla="*/ 2318 h 2650"/>
                <a:gd name="T72" fmla="*/ 14 w 1280"/>
                <a:gd name="T73" fmla="*/ 2144 h 2650"/>
                <a:gd name="T74" fmla="*/ 0 w 1280"/>
                <a:gd name="T75" fmla="*/ 634 h 2650"/>
                <a:gd name="T76" fmla="*/ 29 w 1280"/>
                <a:gd name="T77" fmla="*/ 446 h 2650"/>
                <a:gd name="T78" fmla="*/ 110 w 1280"/>
                <a:gd name="T79" fmla="*/ 280 h 2650"/>
                <a:gd name="T80" fmla="*/ 234 w 1280"/>
                <a:gd name="T81" fmla="*/ 146 h 2650"/>
                <a:gd name="T82" fmla="*/ 391 w 1280"/>
                <a:gd name="T83" fmla="*/ 50 h 2650"/>
                <a:gd name="T84" fmla="*/ 575 w 1280"/>
                <a:gd name="T85" fmla="*/ 3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0" h="2650">
                  <a:moveTo>
                    <a:pt x="640" y="115"/>
                  </a:moveTo>
                  <a:lnTo>
                    <a:pt x="583" y="118"/>
                  </a:lnTo>
                  <a:lnTo>
                    <a:pt x="528" y="128"/>
                  </a:lnTo>
                  <a:lnTo>
                    <a:pt x="475" y="142"/>
                  </a:lnTo>
                  <a:lnTo>
                    <a:pt x="424" y="161"/>
                  </a:lnTo>
                  <a:lnTo>
                    <a:pt x="376" y="186"/>
                  </a:lnTo>
                  <a:lnTo>
                    <a:pt x="331" y="216"/>
                  </a:lnTo>
                  <a:lnTo>
                    <a:pt x="290" y="249"/>
                  </a:lnTo>
                  <a:lnTo>
                    <a:pt x="252" y="287"/>
                  </a:lnTo>
                  <a:lnTo>
                    <a:pt x="218" y="328"/>
                  </a:lnTo>
                  <a:lnTo>
                    <a:pt x="188" y="373"/>
                  </a:lnTo>
                  <a:lnTo>
                    <a:pt x="164" y="420"/>
                  </a:lnTo>
                  <a:lnTo>
                    <a:pt x="144" y="470"/>
                  </a:lnTo>
                  <a:lnTo>
                    <a:pt x="129" y="523"/>
                  </a:lnTo>
                  <a:lnTo>
                    <a:pt x="119" y="577"/>
                  </a:lnTo>
                  <a:lnTo>
                    <a:pt x="116" y="634"/>
                  </a:lnTo>
                  <a:lnTo>
                    <a:pt x="116" y="2016"/>
                  </a:lnTo>
                  <a:lnTo>
                    <a:pt x="119" y="2072"/>
                  </a:lnTo>
                  <a:lnTo>
                    <a:pt x="129" y="2127"/>
                  </a:lnTo>
                  <a:lnTo>
                    <a:pt x="144" y="2180"/>
                  </a:lnTo>
                  <a:lnTo>
                    <a:pt x="164" y="2230"/>
                  </a:lnTo>
                  <a:lnTo>
                    <a:pt x="188" y="2278"/>
                  </a:lnTo>
                  <a:lnTo>
                    <a:pt x="218" y="2322"/>
                  </a:lnTo>
                  <a:lnTo>
                    <a:pt x="252" y="2364"/>
                  </a:lnTo>
                  <a:lnTo>
                    <a:pt x="290" y="2401"/>
                  </a:lnTo>
                  <a:lnTo>
                    <a:pt x="331" y="2435"/>
                  </a:lnTo>
                  <a:lnTo>
                    <a:pt x="376" y="2464"/>
                  </a:lnTo>
                  <a:lnTo>
                    <a:pt x="424" y="2488"/>
                  </a:lnTo>
                  <a:lnTo>
                    <a:pt x="475" y="2508"/>
                  </a:lnTo>
                  <a:lnTo>
                    <a:pt x="528" y="2523"/>
                  </a:lnTo>
                  <a:lnTo>
                    <a:pt x="583" y="2531"/>
                  </a:lnTo>
                  <a:lnTo>
                    <a:pt x="640" y="2534"/>
                  </a:lnTo>
                  <a:lnTo>
                    <a:pt x="697" y="2531"/>
                  </a:lnTo>
                  <a:lnTo>
                    <a:pt x="752" y="2523"/>
                  </a:lnTo>
                  <a:lnTo>
                    <a:pt x="806" y="2508"/>
                  </a:lnTo>
                  <a:lnTo>
                    <a:pt x="856" y="2488"/>
                  </a:lnTo>
                  <a:lnTo>
                    <a:pt x="904" y="2464"/>
                  </a:lnTo>
                  <a:lnTo>
                    <a:pt x="948" y="2435"/>
                  </a:lnTo>
                  <a:lnTo>
                    <a:pt x="991" y="2401"/>
                  </a:lnTo>
                  <a:lnTo>
                    <a:pt x="1029" y="2364"/>
                  </a:lnTo>
                  <a:lnTo>
                    <a:pt x="1063" y="2322"/>
                  </a:lnTo>
                  <a:lnTo>
                    <a:pt x="1092" y="2278"/>
                  </a:lnTo>
                  <a:lnTo>
                    <a:pt x="1117" y="2230"/>
                  </a:lnTo>
                  <a:lnTo>
                    <a:pt x="1137" y="2180"/>
                  </a:lnTo>
                  <a:lnTo>
                    <a:pt x="1152" y="2127"/>
                  </a:lnTo>
                  <a:lnTo>
                    <a:pt x="1160" y="2072"/>
                  </a:lnTo>
                  <a:lnTo>
                    <a:pt x="1163" y="2016"/>
                  </a:lnTo>
                  <a:lnTo>
                    <a:pt x="1163" y="634"/>
                  </a:lnTo>
                  <a:lnTo>
                    <a:pt x="1160" y="577"/>
                  </a:lnTo>
                  <a:lnTo>
                    <a:pt x="1152" y="523"/>
                  </a:lnTo>
                  <a:lnTo>
                    <a:pt x="1137" y="470"/>
                  </a:lnTo>
                  <a:lnTo>
                    <a:pt x="1117" y="420"/>
                  </a:lnTo>
                  <a:lnTo>
                    <a:pt x="1092" y="373"/>
                  </a:lnTo>
                  <a:lnTo>
                    <a:pt x="1063" y="328"/>
                  </a:lnTo>
                  <a:lnTo>
                    <a:pt x="1029" y="287"/>
                  </a:lnTo>
                  <a:lnTo>
                    <a:pt x="991" y="249"/>
                  </a:lnTo>
                  <a:lnTo>
                    <a:pt x="948" y="216"/>
                  </a:lnTo>
                  <a:lnTo>
                    <a:pt x="904" y="186"/>
                  </a:lnTo>
                  <a:lnTo>
                    <a:pt x="856" y="161"/>
                  </a:lnTo>
                  <a:lnTo>
                    <a:pt x="806" y="142"/>
                  </a:lnTo>
                  <a:lnTo>
                    <a:pt x="752" y="128"/>
                  </a:lnTo>
                  <a:lnTo>
                    <a:pt x="697" y="118"/>
                  </a:lnTo>
                  <a:lnTo>
                    <a:pt x="640" y="115"/>
                  </a:lnTo>
                  <a:close/>
                  <a:moveTo>
                    <a:pt x="640" y="0"/>
                  </a:moveTo>
                  <a:lnTo>
                    <a:pt x="705" y="3"/>
                  </a:lnTo>
                  <a:lnTo>
                    <a:pt x="769" y="14"/>
                  </a:lnTo>
                  <a:lnTo>
                    <a:pt x="830" y="29"/>
                  </a:lnTo>
                  <a:lnTo>
                    <a:pt x="889" y="50"/>
                  </a:lnTo>
                  <a:lnTo>
                    <a:pt x="944" y="76"/>
                  </a:lnTo>
                  <a:lnTo>
                    <a:pt x="997" y="109"/>
                  </a:lnTo>
                  <a:lnTo>
                    <a:pt x="1047" y="146"/>
                  </a:lnTo>
                  <a:lnTo>
                    <a:pt x="1092" y="186"/>
                  </a:lnTo>
                  <a:lnTo>
                    <a:pt x="1134" y="231"/>
                  </a:lnTo>
                  <a:lnTo>
                    <a:pt x="1171" y="280"/>
                  </a:lnTo>
                  <a:lnTo>
                    <a:pt x="1202" y="332"/>
                  </a:lnTo>
                  <a:lnTo>
                    <a:pt x="1230" y="387"/>
                  </a:lnTo>
                  <a:lnTo>
                    <a:pt x="1251" y="446"/>
                  </a:lnTo>
                  <a:lnTo>
                    <a:pt x="1267" y="507"/>
                  </a:lnTo>
                  <a:lnTo>
                    <a:pt x="1276" y="570"/>
                  </a:lnTo>
                  <a:lnTo>
                    <a:pt x="1280" y="634"/>
                  </a:lnTo>
                  <a:lnTo>
                    <a:pt x="1280" y="2016"/>
                  </a:lnTo>
                  <a:lnTo>
                    <a:pt x="1276" y="2081"/>
                  </a:lnTo>
                  <a:lnTo>
                    <a:pt x="1267" y="2144"/>
                  </a:lnTo>
                  <a:lnTo>
                    <a:pt x="1251" y="2204"/>
                  </a:lnTo>
                  <a:lnTo>
                    <a:pt x="1230" y="2263"/>
                  </a:lnTo>
                  <a:lnTo>
                    <a:pt x="1202" y="2318"/>
                  </a:lnTo>
                  <a:lnTo>
                    <a:pt x="1171" y="2370"/>
                  </a:lnTo>
                  <a:lnTo>
                    <a:pt x="1134" y="2419"/>
                  </a:lnTo>
                  <a:lnTo>
                    <a:pt x="1092" y="2464"/>
                  </a:lnTo>
                  <a:lnTo>
                    <a:pt x="1047" y="2505"/>
                  </a:lnTo>
                  <a:lnTo>
                    <a:pt x="997" y="2542"/>
                  </a:lnTo>
                  <a:lnTo>
                    <a:pt x="944" y="2573"/>
                  </a:lnTo>
                  <a:lnTo>
                    <a:pt x="889" y="2600"/>
                  </a:lnTo>
                  <a:lnTo>
                    <a:pt x="830" y="2621"/>
                  </a:lnTo>
                  <a:lnTo>
                    <a:pt x="769" y="2637"/>
                  </a:lnTo>
                  <a:lnTo>
                    <a:pt x="705" y="2646"/>
                  </a:lnTo>
                  <a:lnTo>
                    <a:pt x="640" y="2650"/>
                  </a:lnTo>
                  <a:lnTo>
                    <a:pt x="575" y="2646"/>
                  </a:lnTo>
                  <a:lnTo>
                    <a:pt x="512" y="2637"/>
                  </a:lnTo>
                  <a:lnTo>
                    <a:pt x="450" y="2621"/>
                  </a:lnTo>
                  <a:lnTo>
                    <a:pt x="391" y="2600"/>
                  </a:lnTo>
                  <a:lnTo>
                    <a:pt x="335" y="2573"/>
                  </a:lnTo>
                  <a:lnTo>
                    <a:pt x="282" y="2542"/>
                  </a:lnTo>
                  <a:lnTo>
                    <a:pt x="234" y="2505"/>
                  </a:lnTo>
                  <a:lnTo>
                    <a:pt x="188" y="2464"/>
                  </a:lnTo>
                  <a:lnTo>
                    <a:pt x="147" y="2419"/>
                  </a:lnTo>
                  <a:lnTo>
                    <a:pt x="110" y="2370"/>
                  </a:lnTo>
                  <a:lnTo>
                    <a:pt x="77" y="2318"/>
                  </a:lnTo>
                  <a:lnTo>
                    <a:pt x="51" y="2263"/>
                  </a:lnTo>
                  <a:lnTo>
                    <a:pt x="29" y="2204"/>
                  </a:lnTo>
                  <a:lnTo>
                    <a:pt x="14" y="2144"/>
                  </a:lnTo>
                  <a:lnTo>
                    <a:pt x="3" y="2081"/>
                  </a:lnTo>
                  <a:lnTo>
                    <a:pt x="0" y="2016"/>
                  </a:lnTo>
                  <a:lnTo>
                    <a:pt x="0" y="634"/>
                  </a:lnTo>
                  <a:lnTo>
                    <a:pt x="3" y="570"/>
                  </a:lnTo>
                  <a:lnTo>
                    <a:pt x="14" y="507"/>
                  </a:lnTo>
                  <a:lnTo>
                    <a:pt x="29" y="446"/>
                  </a:lnTo>
                  <a:lnTo>
                    <a:pt x="51" y="387"/>
                  </a:lnTo>
                  <a:lnTo>
                    <a:pt x="77" y="332"/>
                  </a:lnTo>
                  <a:lnTo>
                    <a:pt x="110" y="280"/>
                  </a:lnTo>
                  <a:lnTo>
                    <a:pt x="147" y="231"/>
                  </a:lnTo>
                  <a:lnTo>
                    <a:pt x="188" y="186"/>
                  </a:lnTo>
                  <a:lnTo>
                    <a:pt x="234" y="146"/>
                  </a:lnTo>
                  <a:lnTo>
                    <a:pt x="282" y="109"/>
                  </a:lnTo>
                  <a:lnTo>
                    <a:pt x="335" y="76"/>
                  </a:lnTo>
                  <a:lnTo>
                    <a:pt x="391" y="50"/>
                  </a:lnTo>
                  <a:lnTo>
                    <a:pt x="450" y="29"/>
                  </a:lnTo>
                  <a:lnTo>
                    <a:pt x="512" y="14"/>
                  </a:lnTo>
                  <a:lnTo>
                    <a:pt x="575" y="3"/>
                  </a:lnTo>
                  <a:lnTo>
                    <a:pt x="6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27F3D70A-FA2D-40CF-86FA-C81295C0C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508" y="1004301"/>
            <a:ext cx="1953626" cy="320373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FFF3617-74C9-47C6-B77B-7E0479FC2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232" y="1011600"/>
            <a:ext cx="1953626" cy="319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2436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0" y="4684052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0" y="0"/>
            <a:ext cx="9144000" cy="514278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1342093" y="1296233"/>
            <a:ext cx="1782641" cy="3581214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3553868" y="1292322"/>
            <a:ext cx="1782641" cy="3581214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2953393" y="449058"/>
            <a:ext cx="1243519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And if you want to save some time organizing your schedule…</a:t>
            </a:r>
          </a:p>
        </p:txBody>
      </p: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4604401" y="608536"/>
            <a:ext cx="1377370" cy="3323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Use </a:t>
            </a:r>
            <a:r>
              <a:rPr lang="en-US" sz="1200" i="1" dirty="0" err="1">
                <a:latin typeface="+mn-lt"/>
              </a:rPr>
              <a:t>eventee</a:t>
            </a:r>
            <a:r>
              <a:rPr lang="en-US" sz="1200" dirty="0">
                <a:latin typeface="+mn-lt"/>
              </a:rPr>
              <a:t> to make it a lot easier!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30E89CE-C9F0-459B-85B6-2F847A96D1CF}"/>
              </a:ext>
            </a:extLst>
          </p:cNvPr>
          <p:cNvSpPr/>
          <p:nvPr/>
        </p:nvSpPr>
        <p:spPr>
          <a:xfrm>
            <a:off x="2271266" y="429128"/>
            <a:ext cx="607978" cy="60797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126">
            <a:extLst>
              <a:ext uri="{FF2B5EF4-FFF2-40B4-BE49-F238E27FC236}">
                <a16:creationId xmlns:a16="http://schemas.microsoft.com/office/drawing/2014/main" id="{CCD40CCA-DC26-4E86-A86B-F0E35710140C}"/>
              </a:ext>
            </a:extLst>
          </p:cNvPr>
          <p:cNvGrpSpPr/>
          <p:nvPr/>
        </p:nvGrpSpPr>
        <p:grpSpPr>
          <a:xfrm>
            <a:off x="2382434" y="526869"/>
            <a:ext cx="385642" cy="412496"/>
            <a:chOff x="6456363" y="1760538"/>
            <a:chExt cx="569913" cy="609600"/>
          </a:xfrm>
          <a:solidFill>
            <a:schemeClr val="bg1"/>
          </a:solidFill>
        </p:grpSpPr>
        <p:sp>
          <p:nvSpPr>
            <p:cNvPr id="44" name="Freeform 49">
              <a:extLst>
                <a:ext uri="{FF2B5EF4-FFF2-40B4-BE49-F238E27FC236}">
                  <a16:creationId xmlns:a16="http://schemas.microsoft.com/office/drawing/2014/main" id="{EF44128D-CFA7-4B52-BEA0-C01885CEEA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19888" y="1984376"/>
              <a:ext cx="160338" cy="161925"/>
            </a:xfrm>
            <a:custGeom>
              <a:avLst/>
              <a:gdLst>
                <a:gd name="T0" fmla="*/ 603 w 916"/>
                <a:gd name="T1" fmla="*/ 314 h 922"/>
                <a:gd name="T2" fmla="*/ 151 w 916"/>
                <a:gd name="T3" fmla="*/ 644 h 922"/>
                <a:gd name="T4" fmla="*/ 136 w 916"/>
                <a:gd name="T5" fmla="*/ 657 h 922"/>
                <a:gd name="T6" fmla="*/ 126 w 916"/>
                <a:gd name="T7" fmla="*/ 673 h 922"/>
                <a:gd name="T8" fmla="*/ 117 w 916"/>
                <a:gd name="T9" fmla="*/ 690 h 922"/>
                <a:gd name="T10" fmla="*/ 114 w 916"/>
                <a:gd name="T11" fmla="*/ 709 h 922"/>
                <a:gd name="T12" fmla="*/ 115 w 916"/>
                <a:gd name="T13" fmla="*/ 729 h 922"/>
                <a:gd name="T14" fmla="*/ 119 w 916"/>
                <a:gd name="T15" fmla="*/ 748 h 922"/>
                <a:gd name="T16" fmla="*/ 128 w 916"/>
                <a:gd name="T17" fmla="*/ 765 h 922"/>
                <a:gd name="T18" fmla="*/ 140 w 916"/>
                <a:gd name="T19" fmla="*/ 780 h 922"/>
                <a:gd name="T20" fmla="*/ 156 w 916"/>
                <a:gd name="T21" fmla="*/ 793 h 922"/>
                <a:gd name="T22" fmla="*/ 173 w 916"/>
                <a:gd name="T23" fmla="*/ 801 h 922"/>
                <a:gd name="T24" fmla="*/ 191 w 916"/>
                <a:gd name="T25" fmla="*/ 806 h 922"/>
                <a:gd name="T26" fmla="*/ 210 w 916"/>
                <a:gd name="T27" fmla="*/ 807 h 922"/>
                <a:gd name="T28" fmla="*/ 230 w 916"/>
                <a:gd name="T29" fmla="*/ 802 h 922"/>
                <a:gd name="T30" fmla="*/ 248 w 916"/>
                <a:gd name="T31" fmla="*/ 795 h 922"/>
                <a:gd name="T32" fmla="*/ 263 w 916"/>
                <a:gd name="T33" fmla="*/ 784 h 922"/>
                <a:gd name="T34" fmla="*/ 276 w 916"/>
                <a:gd name="T35" fmla="*/ 770 h 922"/>
                <a:gd name="T36" fmla="*/ 603 w 916"/>
                <a:gd name="T37" fmla="*/ 314 h 922"/>
                <a:gd name="T38" fmla="*/ 855 w 916"/>
                <a:gd name="T39" fmla="*/ 0 h 922"/>
                <a:gd name="T40" fmla="*/ 872 w 916"/>
                <a:gd name="T41" fmla="*/ 1 h 922"/>
                <a:gd name="T42" fmla="*/ 886 w 916"/>
                <a:gd name="T43" fmla="*/ 8 h 922"/>
                <a:gd name="T44" fmla="*/ 899 w 916"/>
                <a:gd name="T45" fmla="*/ 17 h 922"/>
                <a:gd name="T46" fmla="*/ 909 w 916"/>
                <a:gd name="T47" fmla="*/ 31 h 922"/>
                <a:gd name="T48" fmla="*/ 914 w 916"/>
                <a:gd name="T49" fmla="*/ 45 h 922"/>
                <a:gd name="T50" fmla="*/ 916 w 916"/>
                <a:gd name="T51" fmla="*/ 61 h 922"/>
                <a:gd name="T52" fmla="*/ 913 w 916"/>
                <a:gd name="T53" fmla="*/ 77 h 922"/>
                <a:gd name="T54" fmla="*/ 905 w 916"/>
                <a:gd name="T55" fmla="*/ 91 h 922"/>
                <a:gd name="T56" fmla="*/ 368 w 916"/>
                <a:gd name="T57" fmla="*/ 837 h 922"/>
                <a:gd name="T58" fmla="*/ 350 w 916"/>
                <a:gd name="T59" fmla="*/ 860 h 922"/>
                <a:gd name="T60" fmla="*/ 328 w 916"/>
                <a:gd name="T61" fmla="*/ 880 h 922"/>
                <a:gd name="T62" fmla="*/ 303 w 916"/>
                <a:gd name="T63" fmla="*/ 896 h 922"/>
                <a:gd name="T64" fmla="*/ 277 w 916"/>
                <a:gd name="T65" fmla="*/ 908 h 922"/>
                <a:gd name="T66" fmla="*/ 249 w 916"/>
                <a:gd name="T67" fmla="*/ 917 h 922"/>
                <a:gd name="T68" fmla="*/ 220 w 916"/>
                <a:gd name="T69" fmla="*/ 921 h 922"/>
                <a:gd name="T70" fmla="*/ 211 w 916"/>
                <a:gd name="T71" fmla="*/ 922 h 922"/>
                <a:gd name="T72" fmla="*/ 204 w 916"/>
                <a:gd name="T73" fmla="*/ 922 h 922"/>
                <a:gd name="T74" fmla="*/ 172 w 916"/>
                <a:gd name="T75" fmla="*/ 919 h 922"/>
                <a:gd name="T76" fmla="*/ 140 w 916"/>
                <a:gd name="T77" fmla="*/ 911 h 922"/>
                <a:gd name="T78" fmla="*/ 111 w 916"/>
                <a:gd name="T79" fmla="*/ 900 h 922"/>
                <a:gd name="T80" fmla="*/ 84 w 916"/>
                <a:gd name="T81" fmla="*/ 883 h 922"/>
                <a:gd name="T82" fmla="*/ 59 w 916"/>
                <a:gd name="T83" fmla="*/ 862 h 922"/>
                <a:gd name="T84" fmla="*/ 40 w 916"/>
                <a:gd name="T85" fmla="*/ 839 h 922"/>
                <a:gd name="T86" fmla="*/ 24 w 916"/>
                <a:gd name="T87" fmla="*/ 814 h 922"/>
                <a:gd name="T88" fmla="*/ 12 w 916"/>
                <a:gd name="T89" fmla="*/ 788 h 922"/>
                <a:gd name="T90" fmla="*/ 4 w 916"/>
                <a:gd name="T91" fmla="*/ 759 h 922"/>
                <a:gd name="T92" fmla="*/ 0 w 916"/>
                <a:gd name="T93" fmla="*/ 730 h 922"/>
                <a:gd name="T94" fmla="*/ 0 w 916"/>
                <a:gd name="T95" fmla="*/ 701 h 922"/>
                <a:gd name="T96" fmla="*/ 5 w 916"/>
                <a:gd name="T97" fmla="*/ 672 h 922"/>
                <a:gd name="T98" fmla="*/ 13 w 916"/>
                <a:gd name="T99" fmla="*/ 643 h 922"/>
                <a:gd name="T100" fmla="*/ 26 w 916"/>
                <a:gd name="T101" fmla="*/ 616 h 922"/>
                <a:gd name="T102" fmla="*/ 41 w 916"/>
                <a:gd name="T103" fmla="*/ 592 h 922"/>
                <a:gd name="T104" fmla="*/ 61 w 916"/>
                <a:gd name="T105" fmla="*/ 570 h 922"/>
                <a:gd name="T106" fmla="*/ 83 w 916"/>
                <a:gd name="T107" fmla="*/ 550 h 922"/>
                <a:gd name="T108" fmla="*/ 826 w 916"/>
                <a:gd name="T109" fmla="*/ 11 h 922"/>
                <a:gd name="T110" fmla="*/ 839 w 916"/>
                <a:gd name="T111" fmla="*/ 3 h 922"/>
                <a:gd name="T112" fmla="*/ 855 w 916"/>
                <a:gd name="T113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16" h="922">
                  <a:moveTo>
                    <a:pt x="603" y="314"/>
                  </a:moveTo>
                  <a:lnTo>
                    <a:pt x="151" y="644"/>
                  </a:lnTo>
                  <a:lnTo>
                    <a:pt x="136" y="657"/>
                  </a:lnTo>
                  <a:lnTo>
                    <a:pt x="126" y="673"/>
                  </a:lnTo>
                  <a:lnTo>
                    <a:pt x="117" y="690"/>
                  </a:lnTo>
                  <a:lnTo>
                    <a:pt x="114" y="709"/>
                  </a:lnTo>
                  <a:lnTo>
                    <a:pt x="115" y="729"/>
                  </a:lnTo>
                  <a:lnTo>
                    <a:pt x="119" y="748"/>
                  </a:lnTo>
                  <a:lnTo>
                    <a:pt x="128" y="765"/>
                  </a:lnTo>
                  <a:lnTo>
                    <a:pt x="140" y="780"/>
                  </a:lnTo>
                  <a:lnTo>
                    <a:pt x="156" y="793"/>
                  </a:lnTo>
                  <a:lnTo>
                    <a:pt x="173" y="801"/>
                  </a:lnTo>
                  <a:lnTo>
                    <a:pt x="191" y="806"/>
                  </a:lnTo>
                  <a:lnTo>
                    <a:pt x="210" y="807"/>
                  </a:lnTo>
                  <a:lnTo>
                    <a:pt x="230" y="802"/>
                  </a:lnTo>
                  <a:lnTo>
                    <a:pt x="248" y="795"/>
                  </a:lnTo>
                  <a:lnTo>
                    <a:pt x="263" y="784"/>
                  </a:lnTo>
                  <a:lnTo>
                    <a:pt x="276" y="770"/>
                  </a:lnTo>
                  <a:lnTo>
                    <a:pt x="603" y="314"/>
                  </a:lnTo>
                  <a:close/>
                  <a:moveTo>
                    <a:pt x="855" y="0"/>
                  </a:moveTo>
                  <a:lnTo>
                    <a:pt x="872" y="1"/>
                  </a:lnTo>
                  <a:lnTo>
                    <a:pt x="886" y="8"/>
                  </a:lnTo>
                  <a:lnTo>
                    <a:pt x="899" y="17"/>
                  </a:lnTo>
                  <a:lnTo>
                    <a:pt x="909" y="31"/>
                  </a:lnTo>
                  <a:lnTo>
                    <a:pt x="914" y="45"/>
                  </a:lnTo>
                  <a:lnTo>
                    <a:pt x="916" y="61"/>
                  </a:lnTo>
                  <a:lnTo>
                    <a:pt x="913" y="77"/>
                  </a:lnTo>
                  <a:lnTo>
                    <a:pt x="905" y="91"/>
                  </a:lnTo>
                  <a:lnTo>
                    <a:pt x="368" y="837"/>
                  </a:lnTo>
                  <a:lnTo>
                    <a:pt x="350" y="860"/>
                  </a:lnTo>
                  <a:lnTo>
                    <a:pt x="328" y="880"/>
                  </a:lnTo>
                  <a:lnTo>
                    <a:pt x="303" y="896"/>
                  </a:lnTo>
                  <a:lnTo>
                    <a:pt x="277" y="908"/>
                  </a:lnTo>
                  <a:lnTo>
                    <a:pt x="249" y="917"/>
                  </a:lnTo>
                  <a:lnTo>
                    <a:pt x="220" y="921"/>
                  </a:lnTo>
                  <a:lnTo>
                    <a:pt x="211" y="922"/>
                  </a:lnTo>
                  <a:lnTo>
                    <a:pt x="204" y="922"/>
                  </a:lnTo>
                  <a:lnTo>
                    <a:pt x="172" y="919"/>
                  </a:lnTo>
                  <a:lnTo>
                    <a:pt x="140" y="911"/>
                  </a:lnTo>
                  <a:lnTo>
                    <a:pt x="111" y="900"/>
                  </a:lnTo>
                  <a:lnTo>
                    <a:pt x="84" y="883"/>
                  </a:lnTo>
                  <a:lnTo>
                    <a:pt x="59" y="862"/>
                  </a:lnTo>
                  <a:lnTo>
                    <a:pt x="40" y="839"/>
                  </a:lnTo>
                  <a:lnTo>
                    <a:pt x="24" y="814"/>
                  </a:lnTo>
                  <a:lnTo>
                    <a:pt x="12" y="788"/>
                  </a:lnTo>
                  <a:lnTo>
                    <a:pt x="4" y="759"/>
                  </a:lnTo>
                  <a:lnTo>
                    <a:pt x="0" y="730"/>
                  </a:lnTo>
                  <a:lnTo>
                    <a:pt x="0" y="701"/>
                  </a:lnTo>
                  <a:lnTo>
                    <a:pt x="5" y="672"/>
                  </a:lnTo>
                  <a:lnTo>
                    <a:pt x="13" y="643"/>
                  </a:lnTo>
                  <a:lnTo>
                    <a:pt x="26" y="616"/>
                  </a:lnTo>
                  <a:lnTo>
                    <a:pt x="41" y="592"/>
                  </a:lnTo>
                  <a:lnTo>
                    <a:pt x="61" y="570"/>
                  </a:lnTo>
                  <a:lnTo>
                    <a:pt x="83" y="550"/>
                  </a:lnTo>
                  <a:lnTo>
                    <a:pt x="826" y="11"/>
                  </a:lnTo>
                  <a:lnTo>
                    <a:pt x="839" y="3"/>
                  </a:lnTo>
                  <a:lnTo>
                    <a:pt x="8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0">
              <a:extLst>
                <a:ext uri="{FF2B5EF4-FFF2-40B4-BE49-F238E27FC236}">
                  <a16:creationId xmlns:a16="http://schemas.microsoft.com/office/drawing/2014/main" id="{FB3DE344-1AA4-4BA7-99EB-E1445B2238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78613" y="1760538"/>
              <a:ext cx="347663" cy="609600"/>
            </a:xfrm>
            <a:custGeom>
              <a:avLst/>
              <a:gdLst>
                <a:gd name="T0" fmla="*/ 142 w 1972"/>
                <a:gd name="T1" fmla="*/ 115 h 3456"/>
                <a:gd name="T2" fmla="*/ 122 w 1972"/>
                <a:gd name="T3" fmla="*/ 164 h 3456"/>
                <a:gd name="T4" fmla="*/ 391 w 1972"/>
                <a:gd name="T5" fmla="*/ 346 h 3456"/>
                <a:gd name="T6" fmla="*/ 679 w 1972"/>
                <a:gd name="T7" fmla="*/ 164 h 3456"/>
                <a:gd name="T8" fmla="*/ 658 w 1972"/>
                <a:gd name="T9" fmla="*/ 115 h 3456"/>
                <a:gd name="T10" fmla="*/ 738 w 1972"/>
                <a:gd name="T11" fmla="*/ 25 h 3456"/>
                <a:gd name="T12" fmla="*/ 799 w 1972"/>
                <a:gd name="T13" fmla="*/ 173 h 3456"/>
                <a:gd name="T14" fmla="*/ 687 w 1972"/>
                <a:gd name="T15" fmla="*/ 285 h 3456"/>
                <a:gd name="T16" fmla="*/ 837 w 1972"/>
                <a:gd name="T17" fmla="*/ 412 h 3456"/>
                <a:gd name="T18" fmla="*/ 1164 w 1972"/>
                <a:gd name="T19" fmla="*/ 554 h 3456"/>
                <a:gd name="T20" fmla="*/ 1443 w 1972"/>
                <a:gd name="T21" fmla="*/ 762 h 3456"/>
                <a:gd name="T22" fmla="*/ 1647 w 1972"/>
                <a:gd name="T23" fmla="*/ 719 h 3456"/>
                <a:gd name="T24" fmla="*/ 1730 w 1972"/>
                <a:gd name="T25" fmla="*/ 1122 h 3456"/>
                <a:gd name="T26" fmla="*/ 1843 w 1972"/>
                <a:gd name="T27" fmla="*/ 1367 h 3456"/>
                <a:gd name="T28" fmla="*/ 1938 w 1972"/>
                <a:gd name="T29" fmla="*/ 1901 h 3456"/>
                <a:gd name="T30" fmla="*/ 1843 w 1972"/>
                <a:gd name="T31" fmla="*/ 2435 h 3456"/>
                <a:gd name="T32" fmla="*/ 1729 w 1972"/>
                <a:gd name="T33" fmla="*/ 2681 h 3456"/>
                <a:gd name="T34" fmla="*/ 1452 w 1972"/>
                <a:gd name="T35" fmla="*/ 3032 h 3456"/>
                <a:gd name="T36" fmla="*/ 1165 w 1972"/>
                <a:gd name="T37" fmla="*/ 3247 h 3456"/>
                <a:gd name="T38" fmla="*/ 925 w 1972"/>
                <a:gd name="T39" fmla="*/ 3361 h 3456"/>
                <a:gd name="T40" fmla="*/ 402 w 1972"/>
                <a:gd name="T41" fmla="*/ 3456 h 3456"/>
                <a:gd name="T42" fmla="*/ 391 w 1972"/>
                <a:gd name="T43" fmla="*/ 3456 h 3456"/>
                <a:gd name="T44" fmla="*/ 17 w 1972"/>
                <a:gd name="T45" fmla="*/ 3402 h 3456"/>
                <a:gd name="T46" fmla="*/ 19 w 1972"/>
                <a:gd name="T47" fmla="*/ 3317 h 3456"/>
                <a:gd name="T48" fmla="*/ 343 w 1972"/>
                <a:gd name="T49" fmla="*/ 3340 h 3456"/>
                <a:gd name="T50" fmla="*/ 401 w 1972"/>
                <a:gd name="T51" fmla="*/ 3168 h 3456"/>
                <a:gd name="T52" fmla="*/ 458 w 1972"/>
                <a:gd name="T53" fmla="*/ 3339 h 3456"/>
                <a:gd name="T54" fmla="*/ 978 w 1972"/>
                <a:gd name="T55" fmla="*/ 3214 h 3456"/>
                <a:gd name="T56" fmla="*/ 1001 w 1972"/>
                <a:gd name="T57" fmla="*/ 3019 h 3456"/>
                <a:gd name="T58" fmla="*/ 1079 w 1972"/>
                <a:gd name="T59" fmla="*/ 2998 h 3456"/>
                <a:gd name="T60" fmla="*/ 1370 w 1972"/>
                <a:gd name="T61" fmla="*/ 2950 h 3456"/>
                <a:gd name="T62" fmla="*/ 1491 w 1972"/>
                <a:gd name="T63" fmla="*/ 2604 h 3456"/>
                <a:gd name="T64" fmla="*/ 1492 w 1972"/>
                <a:gd name="T65" fmla="*/ 2522 h 3456"/>
                <a:gd name="T66" fmla="*/ 1659 w 1972"/>
                <a:gd name="T67" fmla="*/ 2570 h 3456"/>
                <a:gd name="T68" fmla="*/ 1815 w 1972"/>
                <a:gd name="T69" fmla="*/ 2052 h 3456"/>
                <a:gd name="T70" fmla="*/ 1654 w 1972"/>
                <a:gd name="T71" fmla="*/ 1919 h 3456"/>
                <a:gd name="T72" fmla="*/ 1709 w 1972"/>
                <a:gd name="T73" fmla="*/ 1843 h 3456"/>
                <a:gd name="T74" fmla="*/ 1732 w 1972"/>
                <a:gd name="T75" fmla="*/ 1395 h 3456"/>
                <a:gd name="T76" fmla="*/ 1517 w 1972"/>
                <a:gd name="T77" fmla="*/ 1294 h 3456"/>
                <a:gd name="T78" fmla="*/ 1477 w 1972"/>
                <a:gd name="T79" fmla="*/ 1223 h 3456"/>
                <a:gd name="T80" fmla="*/ 1494 w 1972"/>
                <a:gd name="T81" fmla="*/ 984 h 3456"/>
                <a:gd name="T82" fmla="*/ 1100 w 1972"/>
                <a:gd name="T83" fmla="*/ 782 h 3456"/>
                <a:gd name="T84" fmla="*/ 1021 w 1972"/>
                <a:gd name="T85" fmla="*/ 803 h 3456"/>
                <a:gd name="T86" fmla="*/ 1000 w 1972"/>
                <a:gd name="T87" fmla="*/ 725 h 3456"/>
                <a:gd name="T88" fmla="*/ 639 w 1972"/>
                <a:gd name="T89" fmla="*/ 483 h 3456"/>
                <a:gd name="T90" fmla="*/ 434 w 1972"/>
                <a:gd name="T91" fmla="*/ 622 h 3456"/>
                <a:gd name="T92" fmla="*/ 345 w 1972"/>
                <a:gd name="T93" fmla="*/ 594 h 3456"/>
                <a:gd name="T94" fmla="*/ 148 w 1972"/>
                <a:gd name="T95" fmla="*/ 482 h 3456"/>
                <a:gd name="T96" fmla="*/ 6 w 1972"/>
                <a:gd name="T97" fmla="*/ 469 h 3456"/>
                <a:gd name="T98" fmla="*/ 30 w 1972"/>
                <a:gd name="T99" fmla="*/ 391 h 3456"/>
                <a:gd name="T100" fmla="*/ 114 w 1972"/>
                <a:gd name="T101" fmla="*/ 285 h 3456"/>
                <a:gd name="T102" fmla="*/ 3 w 1972"/>
                <a:gd name="T103" fmla="*/ 173 h 3456"/>
                <a:gd name="T104" fmla="*/ 62 w 1972"/>
                <a:gd name="T105" fmla="*/ 25 h 3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2" h="3456">
                  <a:moveTo>
                    <a:pt x="1728" y="475"/>
                  </a:moveTo>
                  <a:lnTo>
                    <a:pt x="1647" y="556"/>
                  </a:lnTo>
                  <a:lnTo>
                    <a:pt x="1728" y="638"/>
                  </a:lnTo>
                  <a:lnTo>
                    <a:pt x="1809" y="556"/>
                  </a:lnTo>
                  <a:lnTo>
                    <a:pt x="1728" y="475"/>
                  </a:lnTo>
                  <a:close/>
                  <a:moveTo>
                    <a:pt x="142" y="115"/>
                  </a:moveTo>
                  <a:lnTo>
                    <a:pt x="132" y="117"/>
                  </a:lnTo>
                  <a:lnTo>
                    <a:pt x="122" y="124"/>
                  </a:lnTo>
                  <a:lnTo>
                    <a:pt x="116" y="133"/>
                  </a:lnTo>
                  <a:lnTo>
                    <a:pt x="114" y="145"/>
                  </a:lnTo>
                  <a:lnTo>
                    <a:pt x="116" y="155"/>
                  </a:lnTo>
                  <a:lnTo>
                    <a:pt x="122" y="164"/>
                  </a:lnTo>
                  <a:lnTo>
                    <a:pt x="132" y="171"/>
                  </a:lnTo>
                  <a:lnTo>
                    <a:pt x="142" y="173"/>
                  </a:lnTo>
                  <a:lnTo>
                    <a:pt x="343" y="173"/>
                  </a:lnTo>
                  <a:lnTo>
                    <a:pt x="343" y="347"/>
                  </a:lnTo>
                  <a:lnTo>
                    <a:pt x="363" y="347"/>
                  </a:lnTo>
                  <a:lnTo>
                    <a:pt x="391" y="346"/>
                  </a:lnTo>
                  <a:lnTo>
                    <a:pt x="401" y="346"/>
                  </a:lnTo>
                  <a:lnTo>
                    <a:pt x="458" y="347"/>
                  </a:lnTo>
                  <a:lnTo>
                    <a:pt x="458" y="173"/>
                  </a:lnTo>
                  <a:lnTo>
                    <a:pt x="658" y="173"/>
                  </a:lnTo>
                  <a:lnTo>
                    <a:pt x="669" y="171"/>
                  </a:lnTo>
                  <a:lnTo>
                    <a:pt x="679" y="164"/>
                  </a:lnTo>
                  <a:lnTo>
                    <a:pt x="685" y="155"/>
                  </a:lnTo>
                  <a:lnTo>
                    <a:pt x="687" y="145"/>
                  </a:lnTo>
                  <a:lnTo>
                    <a:pt x="685" y="133"/>
                  </a:lnTo>
                  <a:lnTo>
                    <a:pt x="679" y="124"/>
                  </a:lnTo>
                  <a:lnTo>
                    <a:pt x="669" y="117"/>
                  </a:lnTo>
                  <a:lnTo>
                    <a:pt x="658" y="115"/>
                  </a:lnTo>
                  <a:lnTo>
                    <a:pt x="142" y="115"/>
                  </a:lnTo>
                  <a:close/>
                  <a:moveTo>
                    <a:pt x="142" y="0"/>
                  </a:moveTo>
                  <a:lnTo>
                    <a:pt x="658" y="0"/>
                  </a:lnTo>
                  <a:lnTo>
                    <a:pt x="687" y="3"/>
                  </a:lnTo>
                  <a:lnTo>
                    <a:pt x="714" y="12"/>
                  </a:lnTo>
                  <a:lnTo>
                    <a:pt x="738" y="25"/>
                  </a:lnTo>
                  <a:lnTo>
                    <a:pt x="759" y="42"/>
                  </a:lnTo>
                  <a:lnTo>
                    <a:pt x="777" y="64"/>
                  </a:lnTo>
                  <a:lnTo>
                    <a:pt x="790" y="88"/>
                  </a:lnTo>
                  <a:lnTo>
                    <a:pt x="799" y="115"/>
                  </a:lnTo>
                  <a:lnTo>
                    <a:pt x="802" y="145"/>
                  </a:lnTo>
                  <a:lnTo>
                    <a:pt x="799" y="173"/>
                  </a:lnTo>
                  <a:lnTo>
                    <a:pt x="790" y="200"/>
                  </a:lnTo>
                  <a:lnTo>
                    <a:pt x="777" y="224"/>
                  </a:lnTo>
                  <a:lnTo>
                    <a:pt x="759" y="246"/>
                  </a:lnTo>
                  <a:lnTo>
                    <a:pt x="738" y="263"/>
                  </a:lnTo>
                  <a:lnTo>
                    <a:pt x="714" y="276"/>
                  </a:lnTo>
                  <a:lnTo>
                    <a:pt x="687" y="285"/>
                  </a:lnTo>
                  <a:lnTo>
                    <a:pt x="658" y="288"/>
                  </a:lnTo>
                  <a:lnTo>
                    <a:pt x="572" y="288"/>
                  </a:lnTo>
                  <a:lnTo>
                    <a:pt x="572" y="357"/>
                  </a:lnTo>
                  <a:lnTo>
                    <a:pt x="662" y="370"/>
                  </a:lnTo>
                  <a:lnTo>
                    <a:pt x="751" y="389"/>
                  </a:lnTo>
                  <a:lnTo>
                    <a:pt x="837" y="412"/>
                  </a:lnTo>
                  <a:lnTo>
                    <a:pt x="921" y="440"/>
                  </a:lnTo>
                  <a:lnTo>
                    <a:pt x="1004" y="473"/>
                  </a:lnTo>
                  <a:lnTo>
                    <a:pt x="1084" y="511"/>
                  </a:lnTo>
                  <a:lnTo>
                    <a:pt x="1161" y="553"/>
                  </a:lnTo>
                  <a:lnTo>
                    <a:pt x="1163" y="553"/>
                  </a:lnTo>
                  <a:lnTo>
                    <a:pt x="1164" y="554"/>
                  </a:lnTo>
                  <a:lnTo>
                    <a:pt x="1166" y="555"/>
                  </a:lnTo>
                  <a:lnTo>
                    <a:pt x="1167" y="556"/>
                  </a:lnTo>
                  <a:lnTo>
                    <a:pt x="1240" y="602"/>
                  </a:lnTo>
                  <a:lnTo>
                    <a:pt x="1311" y="651"/>
                  </a:lnTo>
                  <a:lnTo>
                    <a:pt x="1379" y="705"/>
                  </a:lnTo>
                  <a:lnTo>
                    <a:pt x="1443" y="762"/>
                  </a:lnTo>
                  <a:lnTo>
                    <a:pt x="1566" y="638"/>
                  </a:lnTo>
                  <a:lnTo>
                    <a:pt x="1485" y="556"/>
                  </a:lnTo>
                  <a:lnTo>
                    <a:pt x="1728" y="312"/>
                  </a:lnTo>
                  <a:lnTo>
                    <a:pt x="1972" y="556"/>
                  </a:lnTo>
                  <a:lnTo>
                    <a:pt x="1728" y="801"/>
                  </a:lnTo>
                  <a:lnTo>
                    <a:pt x="1647" y="719"/>
                  </a:lnTo>
                  <a:lnTo>
                    <a:pt x="1525" y="843"/>
                  </a:lnTo>
                  <a:lnTo>
                    <a:pt x="1581" y="908"/>
                  </a:lnTo>
                  <a:lnTo>
                    <a:pt x="1634" y="976"/>
                  </a:lnTo>
                  <a:lnTo>
                    <a:pt x="1683" y="1046"/>
                  </a:lnTo>
                  <a:lnTo>
                    <a:pt x="1729" y="1121"/>
                  </a:lnTo>
                  <a:lnTo>
                    <a:pt x="1730" y="1122"/>
                  </a:lnTo>
                  <a:lnTo>
                    <a:pt x="1731" y="1124"/>
                  </a:lnTo>
                  <a:lnTo>
                    <a:pt x="1731" y="1125"/>
                  </a:lnTo>
                  <a:lnTo>
                    <a:pt x="1732" y="1127"/>
                  </a:lnTo>
                  <a:lnTo>
                    <a:pt x="1774" y="1204"/>
                  </a:lnTo>
                  <a:lnTo>
                    <a:pt x="1811" y="1284"/>
                  </a:lnTo>
                  <a:lnTo>
                    <a:pt x="1843" y="1367"/>
                  </a:lnTo>
                  <a:lnTo>
                    <a:pt x="1872" y="1450"/>
                  </a:lnTo>
                  <a:lnTo>
                    <a:pt x="1895" y="1537"/>
                  </a:lnTo>
                  <a:lnTo>
                    <a:pt x="1913" y="1625"/>
                  </a:lnTo>
                  <a:lnTo>
                    <a:pt x="1927" y="1715"/>
                  </a:lnTo>
                  <a:lnTo>
                    <a:pt x="1935" y="1808"/>
                  </a:lnTo>
                  <a:lnTo>
                    <a:pt x="1938" y="1901"/>
                  </a:lnTo>
                  <a:lnTo>
                    <a:pt x="1935" y="1994"/>
                  </a:lnTo>
                  <a:lnTo>
                    <a:pt x="1927" y="2086"/>
                  </a:lnTo>
                  <a:lnTo>
                    <a:pt x="1913" y="2176"/>
                  </a:lnTo>
                  <a:lnTo>
                    <a:pt x="1895" y="2264"/>
                  </a:lnTo>
                  <a:lnTo>
                    <a:pt x="1872" y="2351"/>
                  </a:lnTo>
                  <a:lnTo>
                    <a:pt x="1843" y="2435"/>
                  </a:lnTo>
                  <a:lnTo>
                    <a:pt x="1811" y="2518"/>
                  </a:lnTo>
                  <a:lnTo>
                    <a:pt x="1774" y="2597"/>
                  </a:lnTo>
                  <a:lnTo>
                    <a:pt x="1732" y="2675"/>
                  </a:lnTo>
                  <a:lnTo>
                    <a:pt x="1731" y="2677"/>
                  </a:lnTo>
                  <a:lnTo>
                    <a:pt x="1731" y="2678"/>
                  </a:lnTo>
                  <a:lnTo>
                    <a:pt x="1729" y="2681"/>
                  </a:lnTo>
                  <a:lnTo>
                    <a:pt x="1727" y="2683"/>
                  </a:lnTo>
                  <a:lnTo>
                    <a:pt x="1680" y="2759"/>
                  </a:lnTo>
                  <a:lnTo>
                    <a:pt x="1629" y="2832"/>
                  </a:lnTo>
                  <a:lnTo>
                    <a:pt x="1574" y="2902"/>
                  </a:lnTo>
                  <a:lnTo>
                    <a:pt x="1514" y="2968"/>
                  </a:lnTo>
                  <a:lnTo>
                    <a:pt x="1452" y="3032"/>
                  </a:lnTo>
                  <a:lnTo>
                    <a:pt x="1385" y="3091"/>
                  </a:lnTo>
                  <a:lnTo>
                    <a:pt x="1316" y="3146"/>
                  </a:lnTo>
                  <a:lnTo>
                    <a:pt x="1243" y="3197"/>
                  </a:lnTo>
                  <a:lnTo>
                    <a:pt x="1167" y="3245"/>
                  </a:lnTo>
                  <a:lnTo>
                    <a:pt x="1166" y="3245"/>
                  </a:lnTo>
                  <a:lnTo>
                    <a:pt x="1165" y="3247"/>
                  </a:lnTo>
                  <a:lnTo>
                    <a:pt x="1164" y="3248"/>
                  </a:lnTo>
                  <a:lnTo>
                    <a:pt x="1162" y="3249"/>
                  </a:lnTo>
                  <a:lnTo>
                    <a:pt x="1159" y="3250"/>
                  </a:lnTo>
                  <a:lnTo>
                    <a:pt x="1083" y="3291"/>
                  </a:lnTo>
                  <a:lnTo>
                    <a:pt x="1005" y="3327"/>
                  </a:lnTo>
                  <a:lnTo>
                    <a:pt x="925" y="3361"/>
                  </a:lnTo>
                  <a:lnTo>
                    <a:pt x="842" y="3388"/>
                  </a:lnTo>
                  <a:lnTo>
                    <a:pt x="757" y="3412"/>
                  </a:lnTo>
                  <a:lnTo>
                    <a:pt x="670" y="3430"/>
                  </a:lnTo>
                  <a:lnTo>
                    <a:pt x="583" y="3443"/>
                  </a:lnTo>
                  <a:lnTo>
                    <a:pt x="493" y="3453"/>
                  </a:lnTo>
                  <a:lnTo>
                    <a:pt x="402" y="3456"/>
                  </a:lnTo>
                  <a:lnTo>
                    <a:pt x="401" y="3456"/>
                  </a:lnTo>
                  <a:lnTo>
                    <a:pt x="401" y="3456"/>
                  </a:lnTo>
                  <a:lnTo>
                    <a:pt x="400" y="3456"/>
                  </a:lnTo>
                  <a:lnTo>
                    <a:pt x="400" y="3456"/>
                  </a:lnTo>
                  <a:lnTo>
                    <a:pt x="395" y="3456"/>
                  </a:lnTo>
                  <a:lnTo>
                    <a:pt x="391" y="3456"/>
                  </a:lnTo>
                  <a:lnTo>
                    <a:pt x="304" y="3454"/>
                  </a:lnTo>
                  <a:lnTo>
                    <a:pt x="217" y="3446"/>
                  </a:lnTo>
                  <a:lnTo>
                    <a:pt x="130" y="3433"/>
                  </a:lnTo>
                  <a:lnTo>
                    <a:pt x="44" y="3416"/>
                  </a:lnTo>
                  <a:lnTo>
                    <a:pt x="30" y="3411"/>
                  </a:lnTo>
                  <a:lnTo>
                    <a:pt x="17" y="3402"/>
                  </a:lnTo>
                  <a:lnTo>
                    <a:pt x="8" y="3391"/>
                  </a:lnTo>
                  <a:lnTo>
                    <a:pt x="2" y="3377"/>
                  </a:lnTo>
                  <a:lnTo>
                    <a:pt x="0" y="3363"/>
                  </a:lnTo>
                  <a:lnTo>
                    <a:pt x="1" y="3347"/>
                  </a:lnTo>
                  <a:lnTo>
                    <a:pt x="8" y="3330"/>
                  </a:lnTo>
                  <a:lnTo>
                    <a:pt x="19" y="3317"/>
                  </a:lnTo>
                  <a:lnTo>
                    <a:pt x="34" y="3307"/>
                  </a:lnTo>
                  <a:lnTo>
                    <a:pt x="52" y="3303"/>
                  </a:lnTo>
                  <a:lnTo>
                    <a:pt x="69" y="3304"/>
                  </a:lnTo>
                  <a:lnTo>
                    <a:pt x="160" y="3322"/>
                  </a:lnTo>
                  <a:lnTo>
                    <a:pt x="252" y="3333"/>
                  </a:lnTo>
                  <a:lnTo>
                    <a:pt x="343" y="3340"/>
                  </a:lnTo>
                  <a:lnTo>
                    <a:pt x="343" y="3226"/>
                  </a:lnTo>
                  <a:lnTo>
                    <a:pt x="346" y="3208"/>
                  </a:lnTo>
                  <a:lnTo>
                    <a:pt x="354" y="3192"/>
                  </a:lnTo>
                  <a:lnTo>
                    <a:pt x="366" y="3180"/>
                  </a:lnTo>
                  <a:lnTo>
                    <a:pt x="382" y="3171"/>
                  </a:lnTo>
                  <a:lnTo>
                    <a:pt x="401" y="3168"/>
                  </a:lnTo>
                  <a:lnTo>
                    <a:pt x="418" y="3171"/>
                  </a:lnTo>
                  <a:lnTo>
                    <a:pt x="434" y="3180"/>
                  </a:lnTo>
                  <a:lnTo>
                    <a:pt x="446" y="3192"/>
                  </a:lnTo>
                  <a:lnTo>
                    <a:pt x="455" y="3208"/>
                  </a:lnTo>
                  <a:lnTo>
                    <a:pt x="458" y="3226"/>
                  </a:lnTo>
                  <a:lnTo>
                    <a:pt x="458" y="3339"/>
                  </a:lnTo>
                  <a:lnTo>
                    <a:pt x="550" y="3331"/>
                  </a:lnTo>
                  <a:lnTo>
                    <a:pt x="639" y="3319"/>
                  </a:lnTo>
                  <a:lnTo>
                    <a:pt x="727" y="3300"/>
                  </a:lnTo>
                  <a:lnTo>
                    <a:pt x="813" y="3277"/>
                  </a:lnTo>
                  <a:lnTo>
                    <a:pt x="896" y="3248"/>
                  </a:lnTo>
                  <a:lnTo>
                    <a:pt x="978" y="3214"/>
                  </a:lnTo>
                  <a:lnTo>
                    <a:pt x="1057" y="3175"/>
                  </a:lnTo>
                  <a:lnTo>
                    <a:pt x="1001" y="3077"/>
                  </a:lnTo>
                  <a:lnTo>
                    <a:pt x="994" y="3062"/>
                  </a:lnTo>
                  <a:lnTo>
                    <a:pt x="992" y="3048"/>
                  </a:lnTo>
                  <a:lnTo>
                    <a:pt x="994" y="3033"/>
                  </a:lnTo>
                  <a:lnTo>
                    <a:pt x="1001" y="3019"/>
                  </a:lnTo>
                  <a:lnTo>
                    <a:pt x="1009" y="3008"/>
                  </a:lnTo>
                  <a:lnTo>
                    <a:pt x="1021" y="2998"/>
                  </a:lnTo>
                  <a:lnTo>
                    <a:pt x="1035" y="2992"/>
                  </a:lnTo>
                  <a:lnTo>
                    <a:pt x="1051" y="2990"/>
                  </a:lnTo>
                  <a:lnTo>
                    <a:pt x="1065" y="2992"/>
                  </a:lnTo>
                  <a:lnTo>
                    <a:pt x="1079" y="2998"/>
                  </a:lnTo>
                  <a:lnTo>
                    <a:pt x="1090" y="3007"/>
                  </a:lnTo>
                  <a:lnTo>
                    <a:pt x="1100" y="3019"/>
                  </a:lnTo>
                  <a:lnTo>
                    <a:pt x="1156" y="3118"/>
                  </a:lnTo>
                  <a:lnTo>
                    <a:pt x="1231" y="3066"/>
                  </a:lnTo>
                  <a:lnTo>
                    <a:pt x="1303" y="3010"/>
                  </a:lnTo>
                  <a:lnTo>
                    <a:pt x="1370" y="2950"/>
                  </a:lnTo>
                  <a:lnTo>
                    <a:pt x="1435" y="2885"/>
                  </a:lnTo>
                  <a:lnTo>
                    <a:pt x="1494" y="2817"/>
                  </a:lnTo>
                  <a:lnTo>
                    <a:pt x="1551" y="2745"/>
                  </a:lnTo>
                  <a:lnTo>
                    <a:pt x="1602" y="2669"/>
                  </a:lnTo>
                  <a:lnTo>
                    <a:pt x="1504" y="2613"/>
                  </a:lnTo>
                  <a:lnTo>
                    <a:pt x="1491" y="2604"/>
                  </a:lnTo>
                  <a:lnTo>
                    <a:pt x="1483" y="2592"/>
                  </a:lnTo>
                  <a:lnTo>
                    <a:pt x="1477" y="2578"/>
                  </a:lnTo>
                  <a:lnTo>
                    <a:pt x="1475" y="2564"/>
                  </a:lnTo>
                  <a:lnTo>
                    <a:pt x="1477" y="2549"/>
                  </a:lnTo>
                  <a:lnTo>
                    <a:pt x="1483" y="2534"/>
                  </a:lnTo>
                  <a:lnTo>
                    <a:pt x="1492" y="2522"/>
                  </a:lnTo>
                  <a:lnTo>
                    <a:pt x="1504" y="2512"/>
                  </a:lnTo>
                  <a:lnTo>
                    <a:pt x="1517" y="2507"/>
                  </a:lnTo>
                  <a:lnTo>
                    <a:pt x="1532" y="2505"/>
                  </a:lnTo>
                  <a:lnTo>
                    <a:pt x="1547" y="2507"/>
                  </a:lnTo>
                  <a:lnTo>
                    <a:pt x="1561" y="2513"/>
                  </a:lnTo>
                  <a:lnTo>
                    <a:pt x="1659" y="2570"/>
                  </a:lnTo>
                  <a:lnTo>
                    <a:pt x="1698" y="2489"/>
                  </a:lnTo>
                  <a:lnTo>
                    <a:pt x="1732" y="2407"/>
                  </a:lnTo>
                  <a:lnTo>
                    <a:pt x="1761" y="2322"/>
                  </a:lnTo>
                  <a:lnTo>
                    <a:pt x="1784" y="2234"/>
                  </a:lnTo>
                  <a:lnTo>
                    <a:pt x="1803" y="2144"/>
                  </a:lnTo>
                  <a:lnTo>
                    <a:pt x="1815" y="2052"/>
                  </a:lnTo>
                  <a:lnTo>
                    <a:pt x="1823" y="1958"/>
                  </a:lnTo>
                  <a:lnTo>
                    <a:pt x="1709" y="1958"/>
                  </a:lnTo>
                  <a:lnTo>
                    <a:pt x="1690" y="1955"/>
                  </a:lnTo>
                  <a:lnTo>
                    <a:pt x="1675" y="1947"/>
                  </a:lnTo>
                  <a:lnTo>
                    <a:pt x="1662" y="1934"/>
                  </a:lnTo>
                  <a:lnTo>
                    <a:pt x="1654" y="1919"/>
                  </a:lnTo>
                  <a:lnTo>
                    <a:pt x="1652" y="1901"/>
                  </a:lnTo>
                  <a:lnTo>
                    <a:pt x="1654" y="1883"/>
                  </a:lnTo>
                  <a:lnTo>
                    <a:pt x="1662" y="1866"/>
                  </a:lnTo>
                  <a:lnTo>
                    <a:pt x="1675" y="1854"/>
                  </a:lnTo>
                  <a:lnTo>
                    <a:pt x="1690" y="1846"/>
                  </a:lnTo>
                  <a:lnTo>
                    <a:pt x="1709" y="1843"/>
                  </a:lnTo>
                  <a:lnTo>
                    <a:pt x="1823" y="1843"/>
                  </a:lnTo>
                  <a:lnTo>
                    <a:pt x="1815" y="1750"/>
                  </a:lnTo>
                  <a:lnTo>
                    <a:pt x="1803" y="1658"/>
                  </a:lnTo>
                  <a:lnTo>
                    <a:pt x="1784" y="1568"/>
                  </a:lnTo>
                  <a:lnTo>
                    <a:pt x="1761" y="1480"/>
                  </a:lnTo>
                  <a:lnTo>
                    <a:pt x="1732" y="1395"/>
                  </a:lnTo>
                  <a:lnTo>
                    <a:pt x="1698" y="1312"/>
                  </a:lnTo>
                  <a:lnTo>
                    <a:pt x="1659" y="1232"/>
                  </a:lnTo>
                  <a:lnTo>
                    <a:pt x="1561" y="1288"/>
                  </a:lnTo>
                  <a:lnTo>
                    <a:pt x="1547" y="1294"/>
                  </a:lnTo>
                  <a:lnTo>
                    <a:pt x="1532" y="1297"/>
                  </a:lnTo>
                  <a:lnTo>
                    <a:pt x="1517" y="1294"/>
                  </a:lnTo>
                  <a:lnTo>
                    <a:pt x="1504" y="1288"/>
                  </a:lnTo>
                  <a:lnTo>
                    <a:pt x="1492" y="1280"/>
                  </a:lnTo>
                  <a:lnTo>
                    <a:pt x="1483" y="1267"/>
                  </a:lnTo>
                  <a:lnTo>
                    <a:pt x="1477" y="1253"/>
                  </a:lnTo>
                  <a:lnTo>
                    <a:pt x="1475" y="1238"/>
                  </a:lnTo>
                  <a:lnTo>
                    <a:pt x="1477" y="1223"/>
                  </a:lnTo>
                  <a:lnTo>
                    <a:pt x="1482" y="1210"/>
                  </a:lnTo>
                  <a:lnTo>
                    <a:pt x="1491" y="1198"/>
                  </a:lnTo>
                  <a:lnTo>
                    <a:pt x="1504" y="1189"/>
                  </a:lnTo>
                  <a:lnTo>
                    <a:pt x="1601" y="1132"/>
                  </a:lnTo>
                  <a:lnTo>
                    <a:pt x="1550" y="1057"/>
                  </a:lnTo>
                  <a:lnTo>
                    <a:pt x="1494" y="984"/>
                  </a:lnTo>
                  <a:lnTo>
                    <a:pt x="1434" y="916"/>
                  </a:lnTo>
                  <a:lnTo>
                    <a:pt x="1370" y="851"/>
                  </a:lnTo>
                  <a:lnTo>
                    <a:pt x="1303" y="792"/>
                  </a:lnTo>
                  <a:lnTo>
                    <a:pt x="1231" y="735"/>
                  </a:lnTo>
                  <a:lnTo>
                    <a:pt x="1156" y="684"/>
                  </a:lnTo>
                  <a:lnTo>
                    <a:pt x="1100" y="782"/>
                  </a:lnTo>
                  <a:lnTo>
                    <a:pt x="1090" y="795"/>
                  </a:lnTo>
                  <a:lnTo>
                    <a:pt x="1078" y="803"/>
                  </a:lnTo>
                  <a:lnTo>
                    <a:pt x="1064" y="810"/>
                  </a:lnTo>
                  <a:lnTo>
                    <a:pt x="1050" y="812"/>
                  </a:lnTo>
                  <a:lnTo>
                    <a:pt x="1035" y="810"/>
                  </a:lnTo>
                  <a:lnTo>
                    <a:pt x="1021" y="803"/>
                  </a:lnTo>
                  <a:lnTo>
                    <a:pt x="1009" y="794"/>
                  </a:lnTo>
                  <a:lnTo>
                    <a:pt x="1000" y="782"/>
                  </a:lnTo>
                  <a:lnTo>
                    <a:pt x="994" y="769"/>
                  </a:lnTo>
                  <a:lnTo>
                    <a:pt x="992" y="754"/>
                  </a:lnTo>
                  <a:lnTo>
                    <a:pt x="994" y="739"/>
                  </a:lnTo>
                  <a:lnTo>
                    <a:pt x="1000" y="725"/>
                  </a:lnTo>
                  <a:lnTo>
                    <a:pt x="1057" y="626"/>
                  </a:lnTo>
                  <a:lnTo>
                    <a:pt x="978" y="588"/>
                  </a:lnTo>
                  <a:lnTo>
                    <a:pt x="896" y="554"/>
                  </a:lnTo>
                  <a:lnTo>
                    <a:pt x="813" y="525"/>
                  </a:lnTo>
                  <a:lnTo>
                    <a:pt x="727" y="501"/>
                  </a:lnTo>
                  <a:lnTo>
                    <a:pt x="639" y="483"/>
                  </a:lnTo>
                  <a:lnTo>
                    <a:pt x="550" y="470"/>
                  </a:lnTo>
                  <a:lnTo>
                    <a:pt x="458" y="463"/>
                  </a:lnTo>
                  <a:lnTo>
                    <a:pt x="458" y="576"/>
                  </a:lnTo>
                  <a:lnTo>
                    <a:pt x="455" y="594"/>
                  </a:lnTo>
                  <a:lnTo>
                    <a:pt x="446" y="610"/>
                  </a:lnTo>
                  <a:lnTo>
                    <a:pt x="434" y="622"/>
                  </a:lnTo>
                  <a:lnTo>
                    <a:pt x="418" y="630"/>
                  </a:lnTo>
                  <a:lnTo>
                    <a:pt x="401" y="634"/>
                  </a:lnTo>
                  <a:lnTo>
                    <a:pt x="382" y="630"/>
                  </a:lnTo>
                  <a:lnTo>
                    <a:pt x="366" y="622"/>
                  </a:lnTo>
                  <a:lnTo>
                    <a:pt x="354" y="610"/>
                  </a:lnTo>
                  <a:lnTo>
                    <a:pt x="345" y="594"/>
                  </a:lnTo>
                  <a:lnTo>
                    <a:pt x="343" y="576"/>
                  </a:lnTo>
                  <a:lnTo>
                    <a:pt x="343" y="462"/>
                  </a:lnTo>
                  <a:lnTo>
                    <a:pt x="317" y="464"/>
                  </a:lnTo>
                  <a:lnTo>
                    <a:pt x="290" y="465"/>
                  </a:lnTo>
                  <a:lnTo>
                    <a:pt x="229" y="470"/>
                  </a:lnTo>
                  <a:lnTo>
                    <a:pt x="148" y="482"/>
                  </a:lnTo>
                  <a:lnTo>
                    <a:pt x="69" y="497"/>
                  </a:lnTo>
                  <a:lnTo>
                    <a:pt x="54" y="500"/>
                  </a:lnTo>
                  <a:lnTo>
                    <a:pt x="39" y="496"/>
                  </a:lnTo>
                  <a:lnTo>
                    <a:pt x="27" y="490"/>
                  </a:lnTo>
                  <a:lnTo>
                    <a:pt x="15" y="481"/>
                  </a:lnTo>
                  <a:lnTo>
                    <a:pt x="6" y="469"/>
                  </a:lnTo>
                  <a:lnTo>
                    <a:pt x="1" y="455"/>
                  </a:lnTo>
                  <a:lnTo>
                    <a:pt x="0" y="439"/>
                  </a:lnTo>
                  <a:lnTo>
                    <a:pt x="2" y="424"/>
                  </a:lnTo>
                  <a:lnTo>
                    <a:pt x="8" y="411"/>
                  </a:lnTo>
                  <a:lnTo>
                    <a:pt x="17" y="400"/>
                  </a:lnTo>
                  <a:lnTo>
                    <a:pt x="30" y="391"/>
                  </a:lnTo>
                  <a:lnTo>
                    <a:pt x="44" y="385"/>
                  </a:lnTo>
                  <a:lnTo>
                    <a:pt x="136" y="368"/>
                  </a:lnTo>
                  <a:lnTo>
                    <a:pt x="229" y="355"/>
                  </a:lnTo>
                  <a:lnTo>
                    <a:pt x="229" y="288"/>
                  </a:lnTo>
                  <a:lnTo>
                    <a:pt x="142" y="288"/>
                  </a:lnTo>
                  <a:lnTo>
                    <a:pt x="114" y="285"/>
                  </a:lnTo>
                  <a:lnTo>
                    <a:pt x="87" y="276"/>
                  </a:lnTo>
                  <a:lnTo>
                    <a:pt x="62" y="263"/>
                  </a:lnTo>
                  <a:lnTo>
                    <a:pt x="41" y="246"/>
                  </a:lnTo>
                  <a:lnTo>
                    <a:pt x="23" y="224"/>
                  </a:lnTo>
                  <a:lnTo>
                    <a:pt x="11" y="200"/>
                  </a:lnTo>
                  <a:lnTo>
                    <a:pt x="3" y="173"/>
                  </a:lnTo>
                  <a:lnTo>
                    <a:pt x="0" y="145"/>
                  </a:lnTo>
                  <a:lnTo>
                    <a:pt x="3" y="115"/>
                  </a:lnTo>
                  <a:lnTo>
                    <a:pt x="11" y="88"/>
                  </a:lnTo>
                  <a:lnTo>
                    <a:pt x="23" y="64"/>
                  </a:lnTo>
                  <a:lnTo>
                    <a:pt x="41" y="42"/>
                  </a:lnTo>
                  <a:lnTo>
                    <a:pt x="62" y="25"/>
                  </a:lnTo>
                  <a:lnTo>
                    <a:pt x="87" y="12"/>
                  </a:lnTo>
                  <a:lnTo>
                    <a:pt x="114" y="3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1">
              <a:extLst>
                <a:ext uri="{FF2B5EF4-FFF2-40B4-BE49-F238E27FC236}">
                  <a16:creationId xmlns:a16="http://schemas.microsoft.com/office/drawing/2014/main" id="{6221687C-0B2A-4F0C-ADE6-BBFFB884A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7651" y="1903413"/>
              <a:ext cx="71438" cy="19050"/>
            </a:xfrm>
            <a:custGeom>
              <a:avLst/>
              <a:gdLst>
                <a:gd name="T0" fmla="*/ 57 w 401"/>
                <a:gd name="T1" fmla="*/ 0 h 116"/>
                <a:gd name="T2" fmla="*/ 344 w 401"/>
                <a:gd name="T3" fmla="*/ 0 h 116"/>
                <a:gd name="T4" fmla="*/ 362 w 401"/>
                <a:gd name="T5" fmla="*/ 4 h 116"/>
                <a:gd name="T6" fmla="*/ 377 w 401"/>
                <a:gd name="T7" fmla="*/ 12 h 116"/>
                <a:gd name="T8" fmla="*/ 390 w 401"/>
                <a:gd name="T9" fmla="*/ 24 h 116"/>
                <a:gd name="T10" fmla="*/ 398 w 401"/>
                <a:gd name="T11" fmla="*/ 40 h 116"/>
                <a:gd name="T12" fmla="*/ 401 w 401"/>
                <a:gd name="T13" fmla="*/ 58 h 116"/>
                <a:gd name="T14" fmla="*/ 398 w 401"/>
                <a:gd name="T15" fmla="*/ 76 h 116"/>
                <a:gd name="T16" fmla="*/ 390 w 401"/>
                <a:gd name="T17" fmla="*/ 92 h 116"/>
                <a:gd name="T18" fmla="*/ 377 w 401"/>
                <a:gd name="T19" fmla="*/ 104 h 116"/>
                <a:gd name="T20" fmla="*/ 362 w 401"/>
                <a:gd name="T21" fmla="*/ 112 h 116"/>
                <a:gd name="T22" fmla="*/ 344 w 401"/>
                <a:gd name="T23" fmla="*/ 116 h 116"/>
                <a:gd name="T24" fmla="*/ 57 w 401"/>
                <a:gd name="T25" fmla="*/ 116 h 116"/>
                <a:gd name="T26" fmla="*/ 39 w 401"/>
                <a:gd name="T27" fmla="*/ 112 h 116"/>
                <a:gd name="T28" fmla="*/ 23 w 401"/>
                <a:gd name="T29" fmla="*/ 104 h 116"/>
                <a:gd name="T30" fmla="*/ 11 w 401"/>
                <a:gd name="T31" fmla="*/ 92 h 116"/>
                <a:gd name="T32" fmla="*/ 2 w 401"/>
                <a:gd name="T33" fmla="*/ 76 h 116"/>
                <a:gd name="T34" fmla="*/ 0 w 401"/>
                <a:gd name="T35" fmla="*/ 58 h 116"/>
                <a:gd name="T36" fmla="*/ 2 w 401"/>
                <a:gd name="T37" fmla="*/ 40 h 116"/>
                <a:gd name="T38" fmla="*/ 11 w 401"/>
                <a:gd name="T39" fmla="*/ 24 h 116"/>
                <a:gd name="T40" fmla="*/ 23 w 401"/>
                <a:gd name="T41" fmla="*/ 12 h 116"/>
                <a:gd name="T42" fmla="*/ 39 w 401"/>
                <a:gd name="T43" fmla="*/ 4 h 116"/>
                <a:gd name="T44" fmla="*/ 57 w 401"/>
                <a:gd name="T4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1" h="116">
                  <a:moveTo>
                    <a:pt x="57" y="0"/>
                  </a:moveTo>
                  <a:lnTo>
                    <a:pt x="344" y="0"/>
                  </a:lnTo>
                  <a:lnTo>
                    <a:pt x="362" y="4"/>
                  </a:lnTo>
                  <a:lnTo>
                    <a:pt x="377" y="12"/>
                  </a:lnTo>
                  <a:lnTo>
                    <a:pt x="390" y="24"/>
                  </a:lnTo>
                  <a:lnTo>
                    <a:pt x="398" y="40"/>
                  </a:lnTo>
                  <a:lnTo>
                    <a:pt x="401" y="58"/>
                  </a:lnTo>
                  <a:lnTo>
                    <a:pt x="398" y="76"/>
                  </a:lnTo>
                  <a:lnTo>
                    <a:pt x="390" y="92"/>
                  </a:lnTo>
                  <a:lnTo>
                    <a:pt x="377" y="104"/>
                  </a:lnTo>
                  <a:lnTo>
                    <a:pt x="362" y="112"/>
                  </a:lnTo>
                  <a:lnTo>
                    <a:pt x="344" y="116"/>
                  </a:lnTo>
                  <a:lnTo>
                    <a:pt x="57" y="116"/>
                  </a:lnTo>
                  <a:lnTo>
                    <a:pt x="39" y="112"/>
                  </a:lnTo>
                  <a:lnTo>
                    <a:pt x="23" y="104"/>
                  </a:lnTo>
                  <a:lnTo>
                    <a:pt x="11" y="92"/>
                  </a:lnTo>
                  <a:lnTo>
                    <a:pt x="2" y="76"/>
                  </a:lnTo>
                  <a:lnTo>
                    <a:pt x="0" y="58"/>
                  </a:lnTo>
                  <a:lnTo>
                    <a:pt x="2" y="40"/>
                  </a:lnTo>
                  <a:lnTo>
                    <a:pt x="11" y="24"/>
                  </a:lnTo>
                  <a:lnTo>
                    <a:pt x="23" y="12"/>
                  </a:lnTo>
                  <a:lnTo>
                    <a:pt x="39" y="4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2">
              <a:extLst>
                <a:ext uri="{FF2B5EF4-FFF2-40B4-BE49-F238E27FC236}">
                  <a16:creationId xmlns:a16="http://schemas.microsoft.com/office/drawing/2014/main" id="{55A55038-85B8-479F-9FBA-149B5C761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6851" y="1973263"/>
              <a:ext cx="122238" cy="20638"/>
            </a:xfrm>
            <a:custGeom>
              <a:avLst/>
              <a:gdLst>
                <a:gd name="T0" fmla="*/ 57 w 687"/>
                <a:gd name="T1" fmla="*/ 0 h 115"/>
                <a:gd name="T2" fmla="*/ 630 w 687"/>
                <a:gd name="T3" fmla="*/ 0 h 115"/>
                <a:gd name="T4" fmla="*/ 648 w 687"/>
                <a:gd name="T5" fmla="*/ 3 h 115"/>
                <a:gd name="T6" fmla="*/ 663 w 687"/>
                <a:gd name="T7" fmla="*/ 11 h 115"/>
                <a:gd name="T8" fmla="*/ 676 w 687"/>
                <a:gd name="T9" fmla="*/ 24 h 115"/>
                <a:gd name="T10" fmla="*/ 684 w 687"/>
                <a:gd name="T11" fmla="*/ 39 h 115"/>
                <a:gd name="T12" fmla="*/ 687 w 687"/>
                <a:gd name="T13" fmla="*/ 57 h 115"/>
                <a:gd name="T14" fmla="*/ 684 w 687"/>
                <a:gd name="T15" fmla="*/ 75 h 115"/>
                <a:gd name="T16" fmla="*/ 676 w 687"/>
                <a:gd name="T17" fmla="*/ 91 h 115"/>
                <a:gd name="T18" fmla="*/ 663 w 687"/>
                <a:gd name="T19" fmla="*/ 103 h 115"/>
                <a:gd name="T20" fmla="*/ 648 w 687"/>
                <a:gd name="T21" fmla="*/ 112 h 115"/>
                <a:gd name="T22" fmla="*/ 630 w 687"/>
                <a:gd name="T23" fmla="*/ 115 h 115"/>
                <a:gd name="T24" fmla="*/ 57 w 687"/>
                <a:gd name="T25" fmla="*/ 115 h 115"/>
                <a:gd name="T26" fmla="*/ 38 w 687"/>
                <a:gd name="T27" fmla="*/ 112 h 115"/>
                <a:gd name="T28" fmla="*/ 23 w 687"/>
                <a:gd name="T29" fmla="*/ 103 h 115"/>
                <a:gd name="T30" fmla="*/ 10 w 687"/>
                <a:gd name="T31" fmla="*/ 91 h 115"/>
                <a:gd name="T32" fmla="*/ 2 w 687"/>
                <a:gd name="T33" fmla="*/ 75 h 115"/>
                <a:gd name="T34" fmla="*/ 0 w 687"/>
                <a:gd name="T35" fmla="*/ 57 h 115"/>
                <a:gd name="T36" fmla="*/ 2 w 687"/>
                <a:gd name="T37" fmla="*/ 39 h 115"/>
                <a:gd name="T38" fmla="*/ 10 w 687"/>
                <a:gd name="T39" fmla="*/ 24 h 115"/>
                <a:gd name="T40" fmla="*/ 23 w 687"/>
                <a:gd name="T41" fmla="*/ 11 h 115"/>
                <a:gd name="T42" fmla="*/ 38 w 687"/>
                <a:gd name="T43" fmla="*/ 3 h 115"/>
                <a:gd name="T44" fmla="*/ 57 w 687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87" h="115">
                  <a:moveTo>
                    <a:pt x="57" y="0"/>
                  </a:moveTo>
                  <a:lnTo>
                    <a:pt x="630" y="0"/>
                  </a:lnTo>
                  <a:lnTo>
                    <a:pt x="648" y="3"/>
                  </a:lnTo>
                  <a:lnTo>
                    <a:pt x="663" y="11"/>
                  </a:lnTo>
                  <a:lnTo>
                    <a:pt x="676" y="24"/>
                  </a:lnTo>
                  <a:lnTo>
                    <a:pt x="684" y="39"/>
                  </a:lnTo>
                  <a:lnTo>
                    <a:pt x="687" y="57"/>
                  </a:lnTo>
                  <a:lnTo>
                    <a:pt x="684" y="75"/>
                  </a:lnTo>
                  <a:lnTo>
                    <a:pt x="676" y="91"/>
                  </a:lnTo>
                  <a:lnTo>
                    <a:pt x="663" y="103"/>
                  </a:lnTo>
                  <a:lnTo>
                    <a:pt x="648" y="112"/>
                  </a:lnTo>
                  <a:lnTo>
                    <a:pt x="630" y="115"/>
                  </a:lnTo>
                  <a:lnTo>
                    <a:pt x="57" y="115"/>
                  </a:lnTo>
                  <a:lnTo>
                    <a:pt x="38" y="112"/>
                  </a:lnTo>
                  <a:lnTo>
                    <a:pt x="23" y="103"/>
                  </a:lnTo>
                  <a:lnTo>
                    <a:pt x="10" y="91"/>
                  </a:lnTo>
                  <a:lnTo>
                    <a:pt x="2" y="75"/>
                  </a:lnTo>
                  <a:lnTo>
                    <a:pt x="0" y="57"/>
                  </a:lnTo>
                  <a:lnTo>
                    <a:pt x="2" y="39"/>
                  </a:lnTo>
                  <a:lnTo>
                    <a:pt x="10" y="24"/>
                  </a:lnTo>
                  <a:lnTo>
                    <a:pt x="23" y="11"/>
                  </a:lnTo>
                  <a:lnTo>
                    <a:pt x="38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3">
              <a:extLst>
                <a:ext uri="{FF2B5EF4-FFF2-40B4-BE49-F238E27FC236}">
                  <a16:creationId xmlns:a16="http://schemas.microsoft.com/office/drawing/2014/main" id="{3BFF0FA1-63A7-44BD-9487-B46740F5F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6051" y="2044701"/>
              <a:ext cx="173038" cy="20638"/>
            </a:xfrm>
            <a:custGeom>
              <a:avLst/>
              <a:gdLst>
                <a:gd name="T0" fmla="*/ 57 w 974"/>
                <a:gd name="T1" fmla="*/ 0 h 115"/>
                <a:gd name="T2" fmla="*/ 917 w 974"/>
                <a:gd name="T3" fmla="*/ 0 h 115"/>
                <a:gd name="T4" fmla="*/ 935 w 974"/>
                <a:gd name="T5" fmla="*/ 3 h 115"/>
                <a:gd name="T6" fmla="*/ 950 w 974"/>
                <a:gd name="T7" fmla="*/ 11 h 115"/>
                <a:gd name="T8" fmla="*/ 963 w 974"/>
                <a:gd name="T9" fmla="*/ 23 h 115"/>
                <a:gd name="T10" fmla="*/ 971 w 974"/>
                <a:gd name="T11" fmla="*/ 40 h 115"/>
                <a:gd name="T12" fmla="*/ 974 w 974"/>
                <a:gd name="T13" fmla="*/ 57 h 115"/>
                <a:gd name="T14" fmla="*/ 971 w 974"/>
                <a:gd name="T15" fmla="*/ 75 h 115"/>
                <a:gd name="T16" fmla="*/ 963 w 974"/>
                <a:gd name="T17" fmla="*/ 91 h 115"/>
                <a:gd name="T18" fmla="*/ 950 w 974"/>
                <a:gd name="T19" fmla="*/ 103 h 115"/>
                <a:gd name="T20" fmla="*/ 935 w 974"/>
                <a:gd name="T21" fmla="*/ 112 h 115"/>
                <a:gd name="T22" fmla="*/ 917 w 974"/>
                <a:gd name="T23" fmla="*/ 115 h 115"/>
                <a:gd name="T24" fmla="*/ 57 w 974"/>
                <a:gd name="T25" fmla="*/ 115 h 115"/>
                <a:gd name="T26" fmla="*/ 39 w 974"/>
                <a:gd name="T27" fmla="*/ 112 h 115"/>
                <a:gd name="T28" fmla="*/ 23 w 974"/>
                <a:gd name="T29" fmla="*/ 103 h 115"/>
                <a:gd name="T30" fmla="*/ 11 w 974"/>
                <a:gd name="T31" fmla="*/ 91 h 115"/>
                <a:gd name="T32" fmla="*/ 2 w 974"/>
                <a:gd name="T33" fmla="*/ 75 h 115"/>
                <a:gd name="T34" fmla="*/ 0 w 974"/>
                <a:gd name="T35" fmla="*/ 57 h 115"/>
                <a:gd name="T36" fmla="*/ 2 w 974"/>
                <a:gd name="T37" fmla="*/ 40 h 115"/>
                <a:gd name="T38" fmla="*/ 11 w 974"/>
                <a:gd name="T39" fmla="*/ 23 h 115"/>
                <a:gd name="T40" fmla="*/ 23 w 974"/>
                <a:gd name="T41" fmla="*/ 11 h 115"/>
                <a:gd name="T42" fmla="*/ 39 w 974"/>
                <a:gd name="T43" fmla="*/ 3 h 115"/>
                <a:gd name="T44" fmla="*/ 57 w 974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74" h="115">
                  <a:moveTo>
                    <a:pt x="57" y="0"/>
                  </a:moveTo>
                  <a:lnTo>
                    <a:pt x="917" y="0"/>
                  </a:lnTo>
                  <a:lnTo>
                    <a:pt x="935" y="3"/>
                  </a:lnTo>
                  <a:lnTo>
                    <a:pt x="950" y="11"/>
                  </a:lnTo>
                  <a:lnTo>
                    <a:pt x="963" y="23"/>
                  </a:lnTo>
                  <a:lnTo>
                    <a:pt x="971" y="40"/>
                  </a:lnTo>
                  <a:lnTo>
                    <a:pt x="974" y="57"/>
                  </a:lnTo>
                  <a:lnTo>
                    <a:pt x="971" y="75"/>
                  </a:lnTo>
                  <a:lnTo>
                    <a:pt x="963" y="91"/>
                  </a:lnTo>
                  <a:lnTo>
                    <a:pt x="950" y="103"/>
                  </a:lnTo>
                  <a:lnTo>
                    <a:pt x="935" y="112"/>
                  </a:lnTo>
                  <a:lnTo>
                    <a:pt x="917" y="115"/>
                  </a:lnTo>
                  <a:lnTo>
                    <a:pt x="57" y="115"/>
                  </a:lnTo>
                  <a:lnTo>
                    <a:pt x="39" y="112"/>
                  </a:lnTo>
                  <a:lnTo>
                    <a:pt x="23" y="103"/>
                  </a:lnTo>
                  <a:lnTo>
                    <a:pt x="11" y="91"/>
                  </a:lnTo>
                  <a:lnTo>
                    <a:pt x="2" y="75"/>
                  </a:lnTo>
                  <a:lnTo>
                    <a:pt x="0" y="57"/>
                  </a:lnTo>
                  <a:lnTo>
                    <a:pt x="2" y="40"/>
                  </a:lnTo>
                  <a:lnTo>
                    <a:pt x="11" y="23"/>
                  </a:lnTo>
                  <a:lnTo>
                    <a:pt x="23" y="11"/>
                  </a:lnTo>
                  <a:lnTo>
                    <a:pt x="39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4">
              <a:extLst>
                <a:ext uri="{FF2B5EF4-FFF2-40B4-BE49-F238E27FC236}">
                  <a16:creationId xmlns:a16="http://schemas.microsoft.com/office/drawing/2014/main" id="{5DE5101F-687D-4F7F-81E6-374CD572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6363" y="2116138"/>
              <a:ext cx="212725" cy="20638"/>
            </a:xfrm>
            <a:custGeom>
              <a:avLst/>
              <a:gdLst>
                <a:gd name="T0" fmla="*/ 57 w 1203"/>
                <a:gd name="T1" fmla="*/ 0 h 115"/>
                <a:gd name="T2" fmla="*/ 1146 w 1203"/>
                <a:gd name="T3" fmla="*/ 0 h 115"/>
                <a:gd name="T4" fmla="*/ 1164 w 1203"/>
                <a:gd name="T5" fmla="*/ 3 h 115"/>
                <a:gd name="T6" fmla="*/ 1179 w 1203"/>
                <a:gd name="T7" fmla="*/ 12 h 115"/>
                <a:gd name="T8" fmla="*/ 1192 w 1203"/>
                <a:gd name="T9" fmla="*/ 24 h 115"/>
                <a:gd name="T10" fmla="*/ 1200 w 1203"/>
                <a:gd name="T11" fmla="*/ 40 h 115"/>
                <a:gd name="T12" fmla="*/ 1203 w 1203"/>
                <a:gd name="T13" fmla="*/ 58 h 115"/>
                <a:gd name="T14" fmla="*/ 1200 w 1203"/>
                <a:gd name="T15" fmla="*/ 75 h 115"/>
                <a:gd name="T16" fmla="*/ 1192 w 1203"/>
                <a:gd name="T17" fmla="*/ 92 h 115"/>
                <a:gd name="T18" fmla="*/ 1179 w 1203"/>
                <a:gd name="T19" fmla="*/ 104 h 115"/>
                <a:gd name="T20" fmla="*/ 1164 w 1203"/>
                <a:gd name="T21" fmla="*/ 112 h 115"/>
                <a:gd name="T22" fmla="*/ 1146 w 1203"/>
                <a:gd name="T23" fmla="*/ 115 h 115"/>
                <a:gd name="T24" fmla="*/ 57 w 1203"/>
                <a:gd name="T25" fmla="*/ 115 h 115"/>
                <a:gd name="T26" fmla="*/ 39 w 1203"/>
                <a:gd name="T27" fmla="*/ 112 h 115"/>
                <a:gd name="T28" fmla="*/ 23 w 1203"/>
                <a:gd name="T29" fmla="*/ 104 h 115"/>
                <a:gd name="T30" fmla="*/ 10 w 1203"/>
                <a:gd name="T31" fmla="*/ 92 h 115"/>
                <a:gd name="T32" fmla="*/ 3 w 1203"/>
                <a:gd name="T33" fmla="*/ 75 h 115"/>
                <a:gd name="T34" fmla="*/ 0 w 1203"/>
                <a:gd name="T35" fmla="*/ 58 h 115"/>
                <a:gd name="T36" fmla="*/ 3 w 1203"/>
                <a:gd name="T37" fmla="*/ 40 h 115"/>
                <a:gd name="T38" fmla="*/ 10 w 1203"/>
                <a:gd name="T39" fmla="*/ 24 h 115"/>
                <a:gd name="T40" fmla="*/ 23 w 1203"/>
                <a:gd name="T41" fmla="*/ 12 h 115"/>
                <a:gd name="T42" fmla="*/ 39 w 1203"/>
                <a:gd name="T43" fmla="*/ 3 h 115"/>
                <a:gd name="T44" fmla="*/ 57 w 1203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03" h="115">
                  <a:moveTo>
                    <a:pt x="57" y="0"/>
                  </a:moveTo>
                  <a:lnTo>
                    <a:pt x="1146" y="0"/>
                  </a:lnTo>
                  <a:lnTo>
                    <a:pt x="1164" y="3"/>
                  </a:lnTo>
                  <a:lnTo>
                    <a:pt x="1179" y="12"/>
                  </a:lnTo>
                  <a:lnTo>
                    <a:pt x="1192" y="24"/>
                  </a:lnTo>
                  <a:lnTo>
                    <a:pt x="1200" y="40"/>
                  </a:lnTo>
                  <a:lnTo>
                    <a:pt x="1203" y="58"/>
                  </a:lnTo>
                  <a:lnTo>
                    <a:pt x="1200" y="75"/>
                  </a:lnTo>
                  <a:lnTo>
                    <a:pt x="1192" y="92"/>
                  </a:lnTo>
                  <a:lnTo>
                    <a:pt x="1179" y="104"/>
                  </a:lnTo>
                  <a:lnTo>
                    <a:pt x="1164" y="112"/>
                  </a:lnTo>
                  <a:lnTo>
                    <a:pt x="1146" y="115"/>
                  </a:lnTo>
                  <a:lnTo>
                    <a:pt x="57" y="115"/>
                  </a:lnTo>
                  <a:lnTo>
                    <a:pt x="39" y="112"/>
                  </a:lnTo>
                  <a:lnTo>
                    <a:pt x="23" y="104"/>
                  </a:lnTo>
                  <a:lnTo>
                    <a:pt x="10" y="92"/>
                  </a:lnTo>
                  <a:lnTo>
                    <a:pt x="3" y="75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0" y="24"/>
                  </a:lnTo>
                  <a:lnTo>
                    <a:pt x="23" y="12"/>
                  </a:lnTo>
                  <a:lnTo>
                    <a:pt x="39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5">
              <a:extLst>
                <a:ext uri="{FF2B5EF4-FFF2-40B4-BE49-F238E27FC236}">
                  <a16:creationId xmlns:a16="http://schemas.microsoft.com/office/drawing/2014/main" id="{511D98AB-0348-4C22-9FC6-BDA4AF042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6688" y="2187576"/>
              <a:ext cx="152400" cy="20638"/>
            </a:xfrm>
            <a:custGeom>
              <a:avLst/>
              <a:gdLst>
                <a:gd name="T0" fmla="*/ 57 w 859"/>
                <a:gd name="T1" fmla="*/ 0 h 115"/>
                <a:gd name="T2" fmla="*/ 802 w 859"/>
                <a:gd name="T3" fmla="*/ 0 h 115"/>
                <a:gd name="T4" fmla="*/ 820 w 859"/>
                <a:gd name="T5" fmla="*/ 3 h 115"/>
                <a:gd name="T6" fmla="*/ 835 w 859"/>
                <a:gd name="T7" fmla="*/ 12 h 115"/>
                <a:gd name="T8" fmla="*/ 848 w 859"/>
                <a:gd name="T9" fmla="*/ 24 h 115"/>
                <a:gd name="T10" fmla="*/ 856 w 859"/>
                <a:gd name="T11" fmla="*/ 40 h 115"/>
                <a:gd name="T12" fmla="*/ 859 w 859"/>
                <a:gd name="T13" fmla="*/ 58 h 115"/>
                <a:gd name="T14" fmla="*/ 856 w 859"/>
                <a:gd name="T15" fmla="*/ 76 h 115"/>
                <a:gd name="T16" fmla="*/ 848 w 859"/>
                <a:gd name="T17" fmla="*/ 91 h 115"/>
                <a:gd name="T18" fmla="*/ 835 w 859"/>
                <a:gd name="T19" fmla="*/ 104 h 115"/>
                <a:gd name="T20" fmla="*/ 820 w 859"/>
                <a:gd name="T21" fmla="*/ 112 h 115"/>
                <a:gd name="T22" fmla="*/ 802 w 859"/>
                <a:gd name="T23" fmla="*/ 115 h 115"/>
                <a:gd name="T24" fmla="*/ 57 w 859"/>
                <a:gd name="T25" fmla="*/ 115 h 115"/>
                <a:gd name="T26" fmla="*/ 38 w 859"/>
                <a:gd name="T27" fmla="*/ 112 h 115"/>
                <a:gd name="T28" fmla="*/ 23 w 859"/>
                <a:gd name="T29" fmla="*/ 104 h 115"/>
                <a:gd name="T30" fmla="*/ 10 w 859"/>
                <a:gd name="T31" fmla="*/ 91 h 115"/>
                <a:gd name="T32" fmla="*/ 3 w 859"/>
                <a:gd name="T33" fmla="*/ 76 h 115"/>
                <a:gd name="T34" fmla="*/ 0 w 859"/>
                <a:gd name="T35" fmla="*/ 58 h 115"/>
                <a:gd name="T36" fmla="*/ 3 w 859"/>
                <a:gd name="T37" fmla="*/ 40 h 115"/>
                <a:gd name="T38" fmla="*/ 10 w 859"/>
                <a:gd name="T39" fmla="*/ 24 h 115"/>
                <a:gd name="T40" fmla="*/ 23 w 859"/>
                <a:gd name="T41" fmla="*/ 12 h 115"/>
                <a:gd name="T42" fmla="*/ 38 w 859"/>
                <a:gd name="T43" fmla="*/ 3 h 115"/>
                <a:gd name="T44" fmla="*/ 57 w 859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59" h="115">
                  <a:moveTo>
                    <a:pt x="57" y="0"/>
                  </a:moveTo>
                  <a:lnTo>
                    <a:pt x="802" y="0"/>
                  </a:lnTo>
                  <a:lnTo>
                    <a:pt x="820" y="3"/>
                  </a:lnTo>
                  <a:lnTo>
                    <a:pt x="835" y="12"/>
                  </a:lnTo>
                  <a:lnTo>
                    <a:pt x="848" y="24"/>
                  </a:lnTo>
                  <a:lnTo>
                    <a:pt x="856" y="40"/>
                  </a:lnTo>
                  <a:lnTo>
                    <a:pt x="859" y="58"/>
                  </a:lnTo>
                  <a:lnTo>
                    <a:pt x="856" y="76"/>
                  </a:lnTo>
                  <a:lnTo>
                    <a:pt x="848" y="91"/>
                  </a:lnTo>
                  <a:lnTo>
                    <a:pt x="835" y="104"/>
                  </a:lnTo>
                  <a:lnTo>
                    <a:pt x="820" y="112"/>
                  </a:lnTo>
                  <a:lnTo>
                    <a:pt x="802" y="115"/>
                  </a:lnTo>
                  <a:lnTo>
                    <a:pt x="57" y="115"/>
                  </a:lnTo>
                  <a:lnTo>
                    <a:pt x="38" y="112"/>
                  </a:lnTo>
                  <a:lnTo>
                    <a:pt x="23" y="104"/>
                  </a:lnTo>
                  <a:lnTo>
                    <a:pt x="10" y="91"/>
                  </a:lnTo>
                  <a:lnTo>
                    <a:pt x="3" y="76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0" y="24"/>
                  </a:lnTo>
                  <a:lnTo>
                    <a:pt x="23" y="12"/>
                  </a:lnTo>
                  <a:lnTo>
                    <a:pt x="38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6">
              <a:extLst>
                <a:ext uri="{FF2B5EF4-FFF2-40B4-BE49-F238E27FC236}">
                  <a16:creationId xmlns:a16="http://schemas.microsoft.com/office/drawing/2014/main" id="{CD9C0959-6AE3-4A4A-8628-61BA2D151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7013" y="2259013"/>
              <a:ext cx="92075" cy="19050"/>
            </a:xfrm>
            <a:custGeom>
              <a:avLst/>
              <a:gdLst>
                <a:gd name="T0" fmla="*/ 57 w 515"/>
                <a:gd name="T1" fmla="*/ 0 h 116"/>
                <a:gd name="T2" fmla="*/ 458 w 515"/>
                <a:gd name="T3" fmla="*/ 0 h 116"/>
                <a:gd name="T4" fmla="*/ 476 w 515"/>
                <a:gd name="T5" fmla="*/ 4 h 116"/>
                <a:gd name="T6" fmla="*/ 491 w 515"/>
                <a:gd name="T7" fmla="*/ 12 h 116"/>
                <a:gd name="T8" fmla="*/ 504 w 515"/>
                <a:gd name="T9" fmla="*/ 24 h 116"/>
                <a:gd name="T10" fmla="*/ 512 w 515"/>
                <a:gd name="T11" fmla="*/ 40 h 116"/>
                <a:gd name="T12" fmla="*/ 515 w 515"/>
                <a:gd name="T13" fmla="*/ 58 h 116"/>
                <a:gd name="T14" fmla="*/ 512 w 515"/>
                <a:gd name="T15" fmla="*/ 76 h 116"/>
                <a:gd name="T16" fmla="*/ 504 w 515"/>
                <a:gd name="T17" fmla="*/ 92 h 116"/>
                <a:gd name="T18" fmla="*/ 491 w 515"/>
                <a:gd name="T19" fmla="*/ 104 h 116"/>
                <a:gd name="T20" fmla="*/ 476 w 515"/>
                <a:gd name="T21" fmla="*/ 112 h 116"/>
                <a:gd name="T22" fmla="*/ 458 w 515"/>
                <a:gd name="T23" fmla="*/ 116 h 116"/>
                <a:gd name="T24" fmla="*/ 57 w 515"/>
                <a:gd name="T25" fmla="*/ 116 h 116"/>
                <a:gd name="T26" fmla="*/ 38 w 515"/>
                <a:gd name="T27" fmla="*/ 112 h 116"/>
                <a:gd name="T28" fmla="*/ 22 w 515"/>
                <a:gd name="T29" fmla="*/ 104 h 116"/>
                <a:gd name="T30" fmla="*/ 10 w 515"/>
                <a:gd name="T31" fmla="*/ 92 h 116"/>
                <a:gd name="T32" fmla="*/ 3 w 515"/>
                <a:gd name="T33" fmla="*/ 76 h 116"/>
                <a:gd name="T34" fmla="*/ 0 w 515"/>
                <a:gd name="T35" fmla="*/ 58 h 116"/>
                <a:gd name="T36" fmla="*/ 3 w 515"/>
                <a:gd name="T37" fmla="*/ 40 h 116"/>
                <a:gd name="T38" fmla="*/ 10 w 515"/>
                <a:gd name="T39" fmla="*/ 24 h 116"/>
                <a:gd name="T40" fmla="*/ 22 w 515"/>
                <a:gd name="T41" fmla="*/ 12 h 116"/>
                <a:gd name="T42" fmla="*/ 38 w 515"/>
                <a:gd name="T43" fmla="*/ 4 h 116"/>
                <a:gd name="T44" fmla="*/ 57 w 515"/>
                <a:gd name="T4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5" h="116">
                  <a:moveTo>
                    <a:pt x="57" y="0"/>
                  </a:moveTo>
                  <a:lnTo>
                    <a:pt x="458" y="0"/>
                  </a:lnTo>
                  <a:lnTo>
                    <a:pt x="476" y="4"/>
                  </a:lnTo>
                  <a:lnTo>
                    <a:pt x="491" y="12"/>
                  </a:lnTo>
                  <a:lnTo>
                    <a:pt x="504" y="24"/>
                  </a:lnTo>
                  <a:lnTo>
                    <a:pt x="512" y="40"/>
                  </a:lnTo>
                  <a:lnTo>
                    <a:pt x="515" y="58"/>
                  </a:lnTo>
                  <a:lnTo>
                    <a:pt x="512" y="76"/>
                  </a:lnTo>
                  <a:lnTo>
                    <a:pt x="504" y="92"/>
                  </a:lnTo>
                  <a:lnTo>
                    <a:pt x="491" y="104"/>
                  </a:lnTo>
                  <a:lnTo>
                    <a:pt x="476" y="112"/>
                  </a:lnTo>
                  <a:lnTo>
                    <a:pt x="458" y="116"/>
                  </a:lnTo>
                  <a:lnTo>
                    <a:pt x="57" y="116"/>
                  </a:lnTo>
                  <a:lnTo>
                    <a:pt x="38" y="112"/>
                  </a:lnTo>
                  <a:lnTo>
                    <a:pt x="22" y="104"/>
                  </a:lnTo>
                  <a:lnTo>
                    <a:pt x="10" y="92"/>
                  </a:lnTo>
                  <a:lnTo>
                    <a:pt x="3" y="76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0" y="24"/>
                  </a:lnTo>
                  <a:lnTo>
                    <a:pt x="22" y="12"/>
                  </a:lnTo>
                  <a:lnTo>
                    <a:pt x="38" y="4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3368F5DA-7514-4931-B801-0D07DE7F8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952" y="1751960"/>
            <a:ext cx="1658922" cy="27315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3E03BE9-2167-46D5-AD8D-906387A4F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73" y="1745288"/>
            <a:ext cx="1655741" cy="2720447"/>
          </a:xfrm>
          <a:prstGeom prst="rect">
            <a:avLst/>
          </a:prstGeom>
        </p:spPr>
      </p:pic>
      <p:grpSp>
        <p:nvGrpSpPr>
          <p:cNvPr id="63" name="Group 22">
            <a:extLst>
              <a:ext uri="{FF2B5EF4-FFF2-40B4-BE49-F238E27FC236}">
                <a16:creationId xmlns:a16="http://schemas.microsoft.com/office/drawing/2014/main" id="{65F85E1B-441D-4356-8860-4E1AC90C2E48}"/>
              </a:ext>
            </a:extLst>
          </p:cNvPr>
          <p:cNvGrpSpPr/>
          <p:nvPr/>
        </p:nvGrpSpPr>
        <p:grpSpPr>
          <a:xfrm>
            <a:off x="5751150" y="1303641"/>
            <a:ext cx="1782641" cy="3581214"/>
            <a:chOff x="3505200" y="431800"/>
            <a:chExt cx="2127250" cy="4279900"/>
          </a:xfrm>
          <a:effectLst/>
        </p:grpSpPr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9D3EF3AB-C4F6-4B2B-8ED4-0DE27F1D3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F4292175-D0A6-47B0-BC57-1B31FE3265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">
              <a:extLst>
                <a:ext uri="{FF2B5EF4-FFF2-40B4-BE49-F238E27FC236}">
                  <a16:creationId xmlns:a16="http://schemas.microsoft.com/office/drawing/2014/main" id="{8E5F5D33-3424-4083-81E0-756CE678C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A27CD167-EAFA-4539-9C52-240F4A084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9">
              <a:extLst>
                <a:ext uri="{FF2B5EF4-FFF2-40B4-BE49-F238E27FC236}">
                  <a16:creationId xmlns:a16="http://schemas.microsoft.com/office/drawing/2014/main" id="{5B7206BD-F162-40CC-AC11-A428818A7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10">
              <a:extLst>
                <a:ext uri="{FF2B5EF4-FFF2-40B4-BE49-F238E27FC236}">
                  <a16:creationId xmlns:a16="http://schemas.microsoft.com/office/drawing/2014/main" id="{C4C74412-C542-4C4E-BC79-5EB3FD33A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56720F8D-42D7-44C8-9BD6-8F68BB0F2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702DBB7A-6943-4B78-B826-FF167B673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22">
              <a:extLst>
                <a:ext uri="{FF2B5EF4-FFF2-40B4-BE49-F238E27FC236}">
                  <a16:creationId xmlns:a16="http://schemas.microsoft.com/office/drawing/2014/main" id="{741C68F2-F4AE-4506-922D-EE3EC900F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23">
              <a:extLst>
                <a:ext uri="{FF2B5EF4-FFF2-40B4-BE49-F238E27FC236}">
                  <a16:creationId xmlns:a16="http://schemas.microsoft.com/office/drawing/2014/main" id="{E10BCC65-17A6-4E50-BC67-D944FDAC32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F81BFC0C-3406-4183-8EDF-B33C023649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C2D26F70-D230-413B-83FA-D3107DD4C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9B34A517-ADDE-4A9A-92D0-A28A6F29C6E9}"/>
              </a:ext>
            </a:extLst>
          </p:cNvPr>
          <p:cNvSpPr/>
          <p:nvPr/>
        </p:nvSpPr>
        <p:spPr>
          <a:xfrm>
            <a:off x="6160979" y="429129"/>
            <a:ext cx="607978" cy="60797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áfico 2" descr="Contorno de rosto sorridente com preenchimento sólido">
            <a:extLst>
              <a:ext uri="{FF2B5EF4-FFF2-40B4-BE49-F238E27FC236}">
                <a16:creationId xmlns:a16="http://schemas.microsoft.com/office/drawing/2014/main" id="{442A927D-02A9-4947-8A76-3B5A308559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16292" y="507894"/>
            <a:ext cx="456111" cy="45611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A057E2A-B247-4BD7-9022-F5AE8F6461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3676" y="1760293"/>
            <a:ext cx="1658919" cy="272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43276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Default Theme">
  <a:themeElements>
    <a:clrScheme name="SlideSalad Theme 28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01A59E"/>
      </a:accent1>
      <a:accent2>
        <a:srgbClr val="1991AC"/>
      </a:accent2>
      <a:accent3>
        <a:srgbClr val="4376AB"/>
      </a:accent3>
      <a:accent4>
        <a:srgbClr val="5F5CA3"/>
      </a:accent4>
      <a:accent5>
        <a:srgbClr val="785CA3"/>
      </a:accent5>
      <a:accent6>
        <a:srgbClr val="725CA2"/>
      </a:accent6>
      <a:hlink>
        <a:srgbClr val="FFFFFF"/>
      </a:hlink>
      <a:folHlink>
        <a:srgbClr val="595959"/>
      </a:folHlink>
    </a:clrScheme>
    <a:fontScheme name="Custom 84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9525">
          <a:noFill/>
          <a:round/>
          <a:headEnd/>
          <a:tailEnd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6">
      <a:majorFont>
        <a:latin typeface="Roboto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13603</TotalTime>
  <Words>190</Words>
  <Application>Microsoft Office PowerPoint</Application>
  <PresentationFormat>Apresentação no Ecrã (16:9)</PresentationFormat>
  <Paragraphs>15</Paragraphs>
  <Slides>7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Roboto Light</vt:lpstr>
      <vt:lpstr>Wingdings</vt:lpstr>
      <vt:lpstr>Default Theme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High Tech</dc:creator>
  <cp:lastModifiedBy>Beatriz Costa Silva Mendes</cp:lastModifiedBy>
  <cp:revision>1566</cp:revision>
  <dcterms:created xsi:type="dcterms:W3CDTF">2015-09-08T18:46:55Z</dcterms:created>
  <dcterms:modified xsi:type="dcterms:W3CDTF">2020-12-17T09:59:59Z</dcterms:modified>
</cp:coreProperties>
</file>

<file path=docProps/thumbnail.jpeg>
</file>